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382" r:id="rId5"/>
    <p:sldId id="666" r:id="rId6"/>
    <p:sldId id="761" r:id="rId7"/>
    <p:sldId id="406" r:id="rId8"/>
    <p:sldId id="755" r:id="rId9"/>
    <p:sldId id="756" r:id="rId10"/>
    <p:sldId id="759" r:id="rId11"/>
    <p:sldId id="757" r:id="rId12"/>
    <p:sldId id="758" r:id="rId13"/>
    <p:sldId id="760" r:id="rId14"/>
    <p:sldId id="762" r:id="rId15"/>
    <p:sldId id="763" r:id="rId16"/>
    <p:sldId id="769" r:id="rId17"/>
    <p:sldId id="764" r:id="rId18"/>
    <p:sldId id="765" r:id="rId19"/>
    <p:sldId id="766" r:id="rId20"/>
  </p:sldIdLst>
  <p:sldSz cx="9144000" cy="6858000" type="screen4x3"/>
  <p:notesSz cx="6669088" cy="9872663"/>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Gostick" initials="KG" lastIdx="65" clrIdx="0">
    <p:extLst>
      <p:ext uri="{19B8F6BF-5375-455C-9EA6-DF929625EA0E}">
        <p15:presenceInfo xmlns:p15="http://schemas.microsoft.com/office/powerpoint/2012/main" userId="S::Katherine.Gostick@hse.gov.uk::214c620d-96d7-4bea-8b5e-e62aae5f6a69" providerId="AD"/>
      </p:ext>
    </p:extLst>
  </p:cmAuthor>
  <p:cmAuthor id="2" name="Christopher Maher" initials="CM" lastIdx="5" clrIdx="1">
    <p:extLst>
      <p:ext uri="{19B8F6BF-5375-455C-9EA6-DF929625EA0E}">
        <p15:presenceInfo xmlns:p15="http://schemas.microsoft.com/office/powerpoint/2012/main" userId="S::christopher.maher@hse.gov.uk::a83a6054-ba2c-4f30-baf9-21ea4e3904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337"/>
    <a:srgbClr val="A70532"/>
    <a:srgbClr val="CFA6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B754E-F120-4D4E-8CED-BA00E95114B9}" v="23" dt="2022-09-06T10:17:13.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445" autoAdjust="0"/>
  </p:normalViewPr>
  <p:slideViewPr>
    <p:cSldViewPr snapToGrid="0">
      <p:cViewPr varScale="1">
        <p:scale>
          <a:sx n="59" d="100"/>
          <a:sy n="59" d="100"/>
        </p:scale>
        <p:origin x="2146"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cKeown" userId="67b1e3bd-8f74-4631-ac40-4edf595a5e2a" providerId="ADAL" clId="{00DB754E-F120-4D4E-8CED-BA00E95114B9}"/>
    <pc:docChg chg="undo custSel addSld delSld modSld sldOrd">
      <pc:chgData name="David McKeown" userId="67b1e3bd-8f74-4631-ac40-4edf595a5e2a" providerId="ADAL" clId="{00DB754E-F120-4D4E-8CED-BA00E95114B9}" dt="2022-09-06T10:29:46.765" v="652" actId="20577"/>
      <pc:docMkLst>
        <pc:docMk/>
      </pc:docMkLst>
      <pc:sldChg chg="addSp delSp modSp add mod ord">
        <pc:chgData name="David McKeown" userId="67b1e3bd-8f74-4631-ac40-4edf595a5e2a" providerId="ADAL" clId="{00DB754E-F120-4D4E-8CED-BA00E95114B9}" dt="2022-09-06T09:56:01.939" v="124" actId="20577"/>
        <pc:sldMkLst>
          <pc:docMk/>
          <pc:sldMk cId="3027788869" sldId="762"/>
        </pc:sldMkLst>
        <pc:spChg chg="mod">
          <ac:chgData name="David McKeown" userId="67b1e3bd-8f74-4631-ac40-4edf595a5e2a" providerId="ADAL" clId="{00DB754E-F120-4D4E-8CED-BA00E95114B9}" dt="2022-09-06T09:56:01.939" v="124" actId="20577"/>
          <ac:spMkLst>
            <pc:docMk/>
            <pc:sldMk cId="3027788869" sldId="762"/>
            <ac:spMk id="2" creationId="{323F1C07-CF96-4973-85CB-54EE7D3448AA}"/>
          </ac:spMkLst>
        </pc:spChg>
        <pc:spChg chg="add del mod">
          <ac:chgData name="David McKeown" userId="67b1e3bd-8f74-4631-ac40-4edf595a5e2a" providerId="ADAL" clId="{00DB754E-F120-4D4E-8CED-BA00E95114B9}" dt="2022-09-06T09:55:49.058" v="114"/>
          <ac:spMkLst>
            <pc:docMk/>
            <pc:sldMk cId="3027788869" sldId="762"/>
            <ac:spMk id="3" creationId="{0F07637C-62C1-7DD3-B8C7-AFF966B2C1E2}"/>
          </ac:spMkLst>
        </pc:spChg>
        <pc:picChg chg="del">
          <ac:chgData name="David McKeown" userId="67b1e3bd-8f74-4631-ac40-4edf595a5e2a" providerId="ADAL" clId="{00DB754E-F120-4D4E-8CED-BA00E95114B9}" dt="2022-09-06T09:53:21.964" v="6" actId="21"/>
          <ac:picMkLst>
            <pc:docMk/>
            <pc:sldMk cId="3027788869" sldId="762"/>
            <ac:picMk id="5" creationId="{8A273513-0825-44C7-9845-B4550BFAD143}"/>
          </ac:picMkLst>
        </pc:picChg>
        <pc:picChg chg="add mod">
          <ac:chgData name="David McKeown" userId="67b1e3bd-8f74-4631-ac40-4edf595a5e2a" providerId="ADAL" clId="{00DB754E-F120-4D4E-8CED-BA00E95114B9}" dt="2022-09-06T09:55:54.893" v="117" actId="14100"/>
          <ac:picMkLst>
            <pc:docMk/>
            <pc:sldMk cId="3027788869" sldId="762"/>
            <ac:picMk id="6" creationId="{CF876183-AACD-09BE-CE30-00DDBFA239F1}"/>
          </ac:picMkLst>
        </pc:picChg>
      </pc:sldChg>
      <pc:sldChg chg="addSp delSp modSp add mod modNotesTx">
        <pc:chgData name="David McKeown" userId="67b1e3bd-8f74-4631-ac40-4edf595a5e2a" providerId="ADAL" clId="{00DB754E-F120-4D4E-8CED-BA00E95114B9}" dt="2022-09-06T10:17:56.138" v="404" actId="20577"/>
        <pc:sldMkLst>
          <pc:docMk/>
          <pc:sldMk cId="537375624" sldId="763"/>
        </pc:sldMkLst>
        <pc:spChg chg="mod">
          <ac:chgData name="David McKeown" userId="67b1e3bd-8f74-4631-ac40-4edf595a5e2a" providerId="ADAL" clId="{00DB754E-F120-4D4E-8CED-BA00E95114B9}" dt="2022-09-06T09:56:16.215" v="154" actId="20577"/>
          <ac:spMkLst>
            <pc:docMk/>
            <pc:sldMk cId="537375624" sldId="763"/>
            <ac:spMk id="2" creationId="{323F1C07-CF96-4973-85CB-54EE7D3448AA}"/>
          </ac:spMkLst>
        </pc:spChg>
        <pc:spChg chg="del">
          <ac:chgData name="David McKeown" userId="67b1e3bd-8f74-4631-ac40-4edf595a5e2a" providerId="ADAL" clId="{00DB754E-F120-4D4E-8CED-BA00E95114B9}" dt="2022-09-06T09:56:45.664" v="155"/>
          <ac:spMkLst>
            <pc:docMk/>
            <pc:sldMk cId="537375624" sldId="763"/>
            <ac:spMk id="3" creationId="{0F07637C-62C1-7DD3-B8C7-AFF966B2C1E2}"/>
          </ac:spMkLst>
        </pc:spChg>
        <pc:picChg chg="add mod">
          <ac:chgData name="David McKeown" userId="67b1e3bd-8f74-4631-ac40-4edf595a5e2a" providerId="ADAL" clId="{00DB754E-F120-4D4E-8CED-BA00E95114B9}" dt="2022-09-06T09:56:46.673" v="157" actId="962"/>
          <ac:picMkLst>
            <pc:docMk/>
            <pc:sldMk cId="537375624" sldId="763"/>
            <ac:picMk id="5" creationId="{18DAF3F5-9AF8-3C98-A5FB-74679B362F47}"/>
          </ac:picMkLst>
        </pc:picChg>
        <pc:picChg chg="add del mod">
          <ac:chgData name="David McKeown" userId="67b1e3bd-8f74-4631-ac40-4edf595a5e2a" providerId="ADAL" clId="{00DB754E-F120-4D4E-8CED-BA00E95114B9}" dt="2022-09-06T09:59:51.657" v="248"/>
          <ac:picMkLst>
            <pc:docMk/>
            <pc:sldMk cId="537375624" sldId="763"/>
            <ac:picMk id="7" creationId="{E8335CED-A45D-6324-F9A4-9D518AB3E95B}"/>
          </ac:picMkLst>
        </pc:picChg>
      </pc:sldChg>
      <pc:sldChg chg="add del">
        <pc:chgData name="David McKeown" userId="67b1e3bd-8f74-4631-ac40-4edf595a5e2a" providerId="ADAL" clId="{00DB754E-F120-4D4E-8CED-BA00E95114B9}" dt="2022-09-06T09:54:48.125" v="108" actId="2696"/>
        <pc:sldMkLst>
          <pc:docMk/>
          <pc:sldMk cId="1983135636" sldId="763"/>
        </pc:sldMkLst>
      </pc:sldChg>
      <pc:sldChg chg="add del">
        <pc:chgData name="David McKeown" userId="67b1e3bd-8f74-4631-ac40-4edf595a5e2a" providerId="ADAL" clId="{00DB754E-F120-4D4E-8CED-BA00E95114B9}" dt="2022-09-06T09:54:50.950" v="109" actId="2696"/>
        <pc:sldMkLst>
          <pc:docMk/>
          <pc:sldMk cId="2880514249" sldId="764"/>
        </pc:sldMkLst>
      </pc:sldChg>
      <pc:sldChg chg="addSp delSp modSp add mod modNotesTx">
        <pc:chgData name="David McKeown" userId="67b1e3bd-8f74-4631-ac40-4edf595a5e2a" providerId="ADAL" clId="{00DB754E-F120-4D4E-8CED-BA00E95114B9}" dt="2022-09-06T10:19:53.103" v="535" actId="20577"/>
        <pc:sldMkLst>
          <pc:docMk/>
          <pc:sldMk cId="3188844716" sldId="764"/>
        </pc:sldMkLst>
        <pc:spChg chg="mod">
          <ac:chgData name="David McKeown" userId="67b1e3bd-8f74-4631-ac40-4edf595a5e2a" providerId="ADAL" clId="{00DB754E-F120-4D4E-8CED-BA00E95114B9}" dt="2022-09-06T09:56:56.439" v="178" actId="20577"/>
          <ac:spMkLst>
            <pc:docMk/>
            <pc:sldMk cId="3188844716" sldId="764"/>
            <ac:spMk id="2" creationId="{323F1C07-CF96-4973-85CB-54EE7D3448AA}"/>
          </ac:spMkLst>
        </pc:spChg>
        <pc:spChg chg="del">
          <ac:chgData name="David McKeown" userId="67b1e3bd-8f74-4631-ac40-4edf595a5e2a" providerId="ADAL" clId="{00DB754E-F120-4D4E-8CED-BA00E95114B9}" dt="2022-09-06T09:57:12.142" v="179"/>
          <ac:spMkLst>
            <pc:docMk/>
            <pc:sldMk cId="3188844716" sldId="764"/>
            <ac:spMk id="3" creationId="{0F07637C-62C1-7DD3-B8C7-AFF966B2C1E2}"/>
          </ac:spMkLst>
        </pc:spChg>
        <pc:picChg chg="add mod">
          <ac:chgData name="David McKeown" userId="67b1e3bd-8f74-4631-ac40-4edf595a5e2a" providerId="ADAL" clId="{00DB754E-F120-4D4E-8CED-BA00E95114B9}" dt="2022-09-06T09:57:13.152" v="181" actId="962"/>
          <ac:picMkLst>
            <pc:docMk/>
            <pc:sldMk cId="3188844716" sldId="764"/>
            <ac:picMk id="5" creationId="{503224C9-5241-2411-3B04-C3C087909B89}"/>
          </ac:picMkLst>
        </pc:picChg>
      </pc:sldChg>
      <pc:sldChg chg="add del">
        <pc:chgData name="David McKeown" userId="67b1e3bd-8f74-4631-ac40-4edf595a5e2a" providerId="ADAL" clId="{00DB754E-F120-4D4E-8CED-BA00E95114B9}" dt="2022-09-06T09:54:45.013" v="107" actId="2696"/>
        <pc:sldMkLst>
          <pc:docMk/>
          <pc:sldMk cId="1611109887" sldId="765"/>
        </pc:sldMkLst>
      </pc:sldChg>
      <pc:sldChg chg="add del">
        <pc:chgData name="David McKeown" userId="67b1e3bd-8f74-4631-ac40-4edf595a5e2a" providerId="ADAL" clId="{00DB754E-F120-4D4E-8CED-BA00E95114B9}" dt="2022-09-06T09:54:39.330" v="105" actId="2696"/>
        <pc:sldMkLst>
          <pc:docMk/>
          <pc:sldMk cId="3232624913" sldId="765"/>
        </pc:sldMkLst>
      </pc:sldChg>
      <pc:sldChg chg="addSp delSp modSp add mod modNotesTx">
        <pc:chgData name="David McKeown" userId="67b1e3bd-8f74-4631-ac40-4edf595a5e2a" providerId="ADAL" clId="{00DB754E-F120-4D4E-8CED-BA00E95114B9}" dt="2022-09-06T10:20:04.460" v="576" actId="20577"/>
        <pc:sldMkLst>
          <pc:docMk/>
          <pc:sldMk cId="3570447745" sldId="765"/>
        </pc:sldMkLst>
        <pc:spChg chg="mod">
          <ac:chgData name="David McKeown" userId="67b1e3bd-8f74-4631-ac40-4edf595a5e2a" providerId="ADAL" clId="{00DB754E-F120-4D4E-8CED-BA00E95114B9}" dt="2022-09-06T09:57:37.579" v="223" actId="20577"/>
          <ac:spMkLst>
            <pc:docMk/>
            <pc:sldMk cId="3570447745" sldId="765"/>
            <ac:spMk id="2" creationId="{323F1C07-CF96-4973-85CB-54EE7D3448AA}"/>
          </ac:spMkLst>
        </pc:spChg>
        <pc:spChg chg="del">
          <ac:chgData name="David McKeown" userId="67b1e3bd-8f74-4631-ac40-4edf595a5e2a" providerId="ADAL" clId="{00DB754E-F120-4D4E-8CED-BA00E95114B9}" dt="2022-09-06T09:58:43.650" v="224"/>
          <ac:spMkLst>
            <pc:docMk/>
            <pc:sldMk cId="3570447745" sldId="765"/>
            <ac:spMk id="3" creationId="{0F07637C-62C1-7DD3-B8C7-AFF966B2C1E2}"/>
          </ac:spMkLst>
        </pc:spChg>
        <pc:picChg chg="add mod">
          <ac:chgData name="David McKeown" userId="67b1e3bd-8f74-4631-ac40-4edf595a5e2a" providerId="ADAL" clId="{00DB754E-F120-4D4E-8CED-BA00E95114B9}" dt="2022-09-06T09:58:44.645" v="226" actId="962"/>
          <ac:picMkLst>
            <pc:docMk/>
            <pc:sldMk cId="3570447745" sldId="765"/>
            <ac:picMk id="5" creationId="{BA913CF9-DF3F-D3B6-4072-BD8A2966FC68}"/>
          </ac:picMkLst>
        </pc:picChg>
      </pc:sldChg>
      <pc:sldChg chg="addSp delSp modSp add mod modNotesTx">
        <pc:chgData name="David McKeown" userId="67b1e3bd-8f74-4631-ac40-4edf595a5e2a" providerId="ADAL" clId="{00DB754E-F120-4D4E-8CED-BA00E95114B9}" dt="2022-09-06T10:29:46.765" v="652" actId="20577"/>
        <pc:sldMkLst>
          <pc:docMk/>
          <pc:sldMk cId="4201392477" sldId="766"/>
        </pc:sldMkLst>
        <pc:spChg chg="mod">
          <ac:chgData name="David McKeown" userId="67b1e3bd-8f74-4631-ac40-4edf595a5e2a" providerId="ADAL" clId="{00DB754E-F120-4D4E-8CED-BA00E95114B9}" dt="2022-09-06T10:29:46.765" v="652" actId="20577"/>
          <ac:spMkLst>
            <pc:docMk/>
            <pc:sldMk cId="4201392477" sldId="766"/>
            <ac:spMk id="2" creationId="{323F1C07-CF96-4973-85CB-54EE7D3448AA}"/>
          </ac:spMkLst>
        </pc:spChg>
        <pc:spChg chg="del">
          <ac:chgData name="David McKeown" userId="67b1e3bd-8f74-4631-ac40-4edf595a5e2a" providerId="ADAL" clId="{00DB754E-F120-4D4E-8CED-BA00E95114B9}" dt="2022-09-06T10:17:11.459" v="356"/>
          <ac:spMkLst>
            <pc:docMk/>
            <pc:sldMk cId="4201392477" sldId="766"/>
            <ac:spMk id="3" creationId="{0F07637C-62C1-7DD3-B8C7-AFF966B2C1E2}"/>
          </ac:spMkLst>
        </pc:spChg>
        <pc:picChg chg="add mod">
          <ac:chgData name="David McKeown" userId="67b1e3bd-8f74-4631-ac40-4edf595a5e2a" providerId="ADAL" clId="{00DB754E-F120-4D4E-8CED-BA00E95114B9}" dt="2022-09-06T10:17:13.664" v="358" actId="962"/>
          <ac:picMkLst>
            <pc:docMk/>
            <pc:sldMk cId="4201392477" sldId="766"/>
            <ac:picMk id="5" creationId="{98E21D79-ED01-546B-1CA9-C1A8FDC0E036}"/>
          </ac:picMkLst>
        </pc:picChg>
      </pc:sldChg>
      <pc:sldChg chg="add del">
        <pc:chgData name="David McKeown" userId="67b1e3bd-8f74-4631-ac40-4edf595a5e2a" providerId="ADAL" clId="{00DB754E-F120-4D4E-8CED-BA00E95114B9}" dt="2022-09-06T10:17:31.811" v="360" actId="2696"/>
        <pc:sldMkLst>
          <pc:docMk/>
          <pc:sldMk cId="1460359974" sldId="767"/>
        </pc:sldMkLst>
      </pc:sldChg>
      <pc:sldChg chg="add del">
        <pc:chgData name="David McKeown" userId="67b1e3bd-8f74-4631-ac40-4edf595a5e2a" providerId="ADAL" clId="{00DB754E-F120-4D4E-8CED-BA00E95114B9}" dt="2022-09-06T10:17:28.662" v="359" actId="2696"/>
        <pc:sldMkLst>
          <pc:docMk/>
          <pc:sldMk cId="1348434920" sldId="768"/>
        </pc:sldMkLst>
      </pc:sldChg>
      <pc:sldChg chg="addSp delSp modSp add mod modNotesTx">
        <pc:chgData name="David McKeown" userId="67b1e3bd-8f74-4631-ac40-4edf595a5e2a" providerId="ADAL" clId="{00DB754E-F120-4D4E-8CED-BA00E95114B9}" dt="2022-09-06T10:29:11.067" v="630" actId="20577"/>
        <pc:sldMkLst>
          <pc:docMk/>
          <pc:sldMk cId="2099729966" sldId="769"/>
        </pc:sldMkLst>
        <pc:spChg chg="mod">
          <ac:chgData name="David McKeown" userId="67b1e3bd-8f74-4631-ac40-4edf595a5e2a" providerId="ADAL" clId="{00DB754E-F120-4D4E-8CED-BA00E95114B9}" dt="2022-09-06T10:29:11.067" v="630" actId="20577"/>
          <ac:spMkLst>
            <pc:docMk/>
            <pc:sldMk cId="2099729966" sldId="769"/>
            <ac:spMk id="2" creationId="{323F1C07-CF96-4973-85CB-54EE7D3448AA}"/>
          </ac:spMkLst>
        </pc:spChg>
        <pc:spChg chg="add del mod">
          <ac:chgData name="David McKeown" userId="67b1e3bd-8f74-4631-ac40-4edf595a5e2a" providerId="ADAL" clId="{00DB754E-F120-4D4E-8CED-BA00E95114B9}" dt="2022-09-06T10:11:43.446" v="251"/>
          <ac:spMkLst>
            <pc:docMk/>
            <pc:sldMk cId="2099729966" sldId="769"/>
            <ac:spMk id="3" creationId="{B42F9035-D131-EE79-00F1-91B7A31A47E4}"/>
          </ac:spMkLst>
        </pc:spChg>
        <pc:picChg chg="del">
          <ac:chgData name="David McKeown" userId="67b1e3bd-8f74-4631-ac40-4edf595a5e2a" providerId="ADAL" clId="{00DB754E-F120-4D4E-8CED-BA00E95114B9}" dt="2022-09-06T10:00:05.562" v="250" actId="21"/>
          <ac:picMkLst>
            <pc:docMk/>
            <pc:sldMk cId="2099729966" sldId="769"/>
            <ac:picMk id="5" creationId="{18DAF3F5-9AF8-3C98-A5FB-74679B362F47}"/>
          </ac:picMkLst>
        </pc:picChg>
        <pc:picChg chg="add mod">
          <ac:chgData name="David McKeown" userId="67b1e3bd-8f74-4631-ac40-4edf595a5e2a" providerId="ADAL" clId="{00DB754E-F120-4D4E-8CED-BA00E95114B9}" dt="2022-09-06T10:11:44.955" v="253" actId="962"/>
          <ac:picMkLst>
            <pc:docMk/>
            <pc:sldMk cId="2099729966" sldId="769"/>
            <ac:picMk id="6" creationId="{33E92064-453B-8E09-02B1-B2C7ECE6E4F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ltLang="en-US"/>
          </a:p>
        </p:txBody>
      </p:sp>
      <p:sp>
        <p:nvSpPr>
          <p:cNvPr id="23555" name="Rectangle 3"/>
          <p:cNvSpPr>
            <a:spLocks noGrp="1" noChangeArrowheads="1"/>
          </p:cNvSpPr>
          <p:nvPr>
            <p:ph type="dt" idx="1"/>
          </p:nvPr>
        </p:nvSpPr>
        <p:spPr bwMode="auto">
          <a:xfrm>
            <a:off x="3777607" y="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ltLang="en-US"/>
          </a:p>
        </p:txBody>
      </p:sp>
      <p:sp>
        <p:nvSpPr>
          <p:cNvPr id="33796" name="Rectangle 4"/>
          <p:cNvSpPr>
            <a:spLocks noGrp="1" noRot="1" noChangeAspect="1" noChangeArrowheads="1" noTextEdit="1"/>
          </p:cNvSpPr>
          <p:nvPr>
            <p:ph type="sldImg" idx="2"/>
          </p:nvPr>
        </p:nvSpPr>
        <p:spPr bwMode="auto">
          <a:xfrm>
            <a:off x="866775" y="739775"/>
            <a:ext cx="4935538"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666909" y="4689515"/>
            <a:ext cx="5335270"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23558" name="Rectangle 6"/>
          <p:cNvSpPr>
            <a:spLocks noGrp="1" noChangeArrowheads="1"/>
          </p:cNvSpPr>
          <p:nvPr>
            <p:ph type="ftr" sz="quarter" idx="4"/>
          </p:nvPr>
        </p:nvSpPr>
        <p:spPr bwMode="auto">
          <a:xfrm>
            <a:off x="0" y="9377316"/>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ltLang="en-US"/>
          </a:p>
        </p:txBody>
      </p:sp>
      <p:sp>
        <p:nvSpPr>
          <p:cNvPr id="23559" name="Rectangle 7"/>
          <p:cNvSpPr>
            <a:spLocks noGrp="1" noChangeArrowheads="1"/>
          </p:cNvSpPr>
          <p:nvPr>
            <p:ph type="sldNum" sz="quarter" idx="5"/>
          </p:nvPr>
        </p:nvSpPr>
        <p:spPr bwMode="auto">
          <a:xfrm>
            <a:off x="3777607" y="9377316"/>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E5300BC2-044B-4060-A169-31EDF2BF1FA3}" type="slidenum">
              <a:rPr lang="en-GB" altLang="en-US"/>
              <a:pPr>
                <a:defRPr/>
              </a:pPr>
              <a:t>‹#›</a:t>
            </a:fld>
            <a:endParaRPr lang="en-GB" altLang="en-US"/>
          </a:p>
        </p:txBody>
      </p:sp>
    </p:spTree>
    <p:extLst>
      <p:ext uri="{BB962C8B-B14F-4D97-AF65-F5344CB8AC3E}">
        <p14:creationId xmlns:p14="http://schemas.microsoft.com/office/powerpoint/2010/main" val="1267656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5300BC2-044B-4060-A169-31EDF2BF1FA3}" type="slidenum">
              <a:rPr lang="en-GB" altLang="en-US" smtClean="0"/>
              <a:pPr>
                <a:defRPr/>
              </a:pPr>
              <a:t>1</a:t>
            </a:fld>
            <a:endParaRPr lang="en-GB" altLang="en-US"/>
          </a:p>
        </p:txBody>
      </p:sp>
    </p:spTree>
    <p:extLst>
      <p:ext uri="{BB962C8B-B14F-4D97-AF65-F5344CB8AC3E}">
        <p14:creationId xmlns:p14="http://schemas.microsoft.com/office/powerpoint/2010/main" val="1698748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INDS128</a:t>
            </a:r>
          </a:p>
          <a:p>
            <a:r>
              <a:rPr lang="en-GB" dirty="0"/>
              <a:t>WAHR2005 3(4)(a) excludes master and crew in respect of the normal ship board activities ….carried out under the direction of the master 3(6)c ‘ship’ vessel used in navigation Schedule 2 (guard rails / barriers etc)</a:t>
            </a:r>
          </a:p>
          <a:p>
            <a:r>
              <a:rPr lang="en-GB" dirty="0"/>
              <a:t>WHSWR1992 NB exclusion ship vessel bar para 22 ‘fixed in position’. Reg 5 Maintenance 14 Falls into dangerous substances As a minimum, barriers should consist of two guardrails (a top rail and a mid-rail) at suitable heights. The top of the barrier should be at least 1100 mm above the surface from which a person might fall. </a:t>
            </a:r>
            <a:r>
              <a:rPr lang="en-GB" i="1" dirty="0"/>
              <a:t>(6) For the purposes of this regulation – (a) “dock premises” means any dock, wharf, quay, jetty or other place at which ships load or unload goods or embark or disembark passengers, together with neighbouring land or water which is used or occupied, or intended to be used or occupied, for those or incidental activities, and any part of a ship when used for those or incidental activities; (b) “relevant operations” means, in relation to a ship, its repairing, refitting, painting and finishing, the scaling, </a:t>
            </a:r>
            <a:r>
              <a:rPr lang="en-GB" i="1" dirty="0" err="1"/>
              <a:t>scurfing</a:t>
            </a:r>
            <a:r>
              <a:rPr lang="en-GB" i="1" dirty="0"/>
              <a:t> or cleaning of its boilers (including combustion chambers or smoke boxes) and the cleaning of its bilges or oil-fuel tanks or any of its tanks last used for carrying oil; (c) “</a:t>
            </a:r>
            <a:r>
              <a:rPr lang="en-GB" b="1" i="1" dirty="0"/>
              <a:t>ship” includes all vessels and hovercraft which operate on water or land and water; </a:t>
            </a:r>
            <a:r>
              <a:rPr lang="en-GB" i="1" dirty="0"/>
              <a:t>(d) “shipyard” means any yard or dry dock (including the precincts thereof) in which ships or vessels are constructed, reconstructed, repaired, refitted or finished; and (e) “</a:t>
            </a:r>
            <a:r>
              <a:rPr lang="en-GB" b="1" i="1" dirty="0"/>
              <a:t>vessel” means any description of craft used for the transport of goods or passengers or the storage of goods or the accommodation of passengers on water, whether used in navigation or not</a:t>
            </a:r>
            <a:r>
              <a:rPr lang="en-GB" i="1" dirty="0"/>
              <a:t>.(d) </a:t>
            </a:r>
            <a:r>
              <a:rPr lang="en-GB" dirty="0"/>
              <a:t>(d) Regulation 3(6) was added by the Health and Safety (Miscellaneous Repeals, Revocations and Amendments) Regulations 2013 (SI 2013/448) regulation 4(3)</a:t>
            </a:r>
            <a:endParaRPr lang="en-GB" i="1" dirty="0"/>
          </a:p>
          <a:p>
            <a:endParaRPr lang="en-GB" dirty="0"/>
          </a:p>
        </p:txBody>
      </p:sp>
      <p:sp>
        <p:nvSpPr>
          <p:cNvPr id="4" name="Slide Number Placeholder 3"/>
          <p:cNvSpPr>
            <a:spLocks noGrp="1"/>
          </p:cNvSpPr>
          <p:nvPr>
            <p:ph type="sldNum" sz="quarter" idx="5"/>
          </p:nvPr>
        </p:nvSpPr>
        <p:spPr/>
        <p:txBody>
          <a:bodyPr/>
          <a:lstStyle/>
          <a:p>
            <a:pPr>
              <a:defRPr/>
            </a:pPr>
            <a:fld id="{E5300BC2-044B-4060-A169-31EDF2BF1FA3}" type="slidenum">
              <a:rPr lang="en-GB" altLang="en-US" smtClean="0"/>
              <a:pPr>
                <a:defRPr/>
              </a:pPr>
              <a:t>10</a:t>
            </a:fld>
            <a:endParaRPr lang="en-GB" altLang="en-US"/>
          </a:p>
        </p:txBody>
      </p:sp>
    </p:spTree>
    <p:extLst>
      <p:ext uri="{BB962C8B-B14F-4D97-AF65-F5344CB8AC3E}">
        <p14:creationId xmlns:p14="http://schemas.microsoft.com/office/powerpoint/2010/main" val="667904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fendering and ladder access </a:t>
            </a:r>
          </a:p>
        </p:txBody>
      </p:sp>
      <p:sp>
        <p:nvSpPr>
          <p:cNvPr id="4" name="Slide Number Placeholder 3"/>
          <p:cNvSpPr>
            <a:spLocks noGrp="1"/>
          </p:cNvSpPr>
          <p:nvPr>
            <p:ph type="sldNum" sz="quarter" idx="5"/>
          </p:nvPr>
        </p:nvSpPr>
        <p:spPr/>
        <p:txBody>
          <a:bodyPr/>
          <a:lstStyle/>
          <a:p>
            <a:pPr>
              <a:defRPr/>
            </a:pPr>
            <a:fld id="{E5300BC2-044B-4060-A169-31EDF2BF1FA3}" type="slidenum">
              <a:rPr lang="en-GB" altLang="en-US" smtClean="0"/>
              <a:pPr>
                <a:defRPr/>
              </a:pPr>
              <a:t>11</a:t>
            </a:fld>
            <a:endParaRPr lang="en-GB" altLang="en-US"/>
          </a:p>
        </p:txBody>
      </p:sp>
    </p:spTree>
    <p:extLst>
      <p:ext uri="{BB962C8B-B14F-4D97-AF65-F5344CB8AC3E}">
        <p14:creationId xmlns:p14="http://schemas.microsoft.com/office/powerpoint/2010/main" val="3277830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MOB drills </a:t>
            </a:r>
          </a:p>
        </p:txBody>
      </p:sp>
      <p:sp>
        <p:nvSpPr>
          <p:cNvPr id="4" name="Slide Number Placeholder 3"/>
          <p:cNvSpPr>
            <a:spLocks noGrp="1"/>
          </p:cNvSpPr>
          <p:nvPr>
            <p:ph type="sldNum" sz="quarter" idx="5"/>
          </p:nvPr>
        </p:nvSpPr>
        <p:spPr/>
        <p:txBody>
          <a:bodyPr/>
          <a:lstStyle/>
          <a:p>
            <a:pPr>
              <a:defRPr/>
            </a:pPr>
            <a:fld id="{E5300BC2-044B-4060-A169-31EDF2BF1FA3}" type="slidenum">
              <a:rPr lang="en-GB" altLang="en-US" smtClean="0"/>
              <a:pPr>
                <a:defRPr/>
              </a:pPr>
              <a:t>12</a:t>
            </a:fld>
            <a:endParaRPr lang="en-GB" altLang="en-US"/>
          </a:p>
        </p:txBody>
      </p:sp>
    </p:spTree>
    <p:extLst>
      <p:ext uri="{BB962C8B-B14F-4D97-AF65-F5344CB8AC3E}">
        <p14:creationId xmlns:p14="http://schemas.microsoft.com/office/powerpoint/2010/main" val="3066704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PLD and flotation devices, PPE </a:t>
            </a:r>
          </a:p>
        </p:txBody>
      </p:sp>
      <p:sp>
        <p:nvSpPr>
          <p:cNvPr id="4" name="Slide Number Placeholder 3"/>
          <p:cNvSpPr>
            <a:spLocks noGrp="1"/>
          </p:cNvSpPr>
          <p:nvPr>
            <p:ph type="sldNum" sz="quarter" idx="5"/>
          </p:nvPr>
        </p:nvSpPr>
        <p:spPr/>
        <p:txBody>
          <a:bodyPr/>
          <a:lstStyle/>
          <a:p>
            <a:pPr>
              <a:defRPr/>
            </a:pPr>
            <a:fld id="{E5300BC2-044B-4060-A169-31EDF2BF1FA3}" type="slidenum">
              <a:rPr lang="en-GB" altLang="en-US" smtClean="0"/>
              <a:pPr>
                <a:defRPr/>
              </a:pPr>
              <a:t>13</a:t>
            </a:fld>
            <a:endParaRPr lang="en-GB" altLang="en-US"/>
          </a:p>
        </p:txBody>
      </p:sp>
    </p:spTree>
    <p:extLst>
      <p:ext uri="{BB962C8B-B14F-4D97-AF65-F5344CB8AC3E}">
        <p14:creationId xmlns:p14="http://schemas.microsoft.com/office/powerpoint/2010/main" val="3695260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Drill </a:t>
            </a:r>
            <a:r>
              <a:rPr lang="en-GB" dirty="0" err="1"/>
              <a:t>Drill</a:t>
            </a:r>
            <a:r>
              <a:rPr lang="en-GB" dirty="0"/>
              <a:t> </a:t>
            </a:r>
            <a:r>
              <a:rPr lang="en-GB" dirty="0" err="1"/>
              <a:t>Drill</a:t>
            </a:r>
            <a:r>
              <a:rPr lang="en-GB" dirty="0"/>
              <a:t> </a:t>
            </a:r>
          </a:p>
        </p:txBody>
      </p:sp>
      <p:sp>
        <p:nvSpPr>
          <p:cNvPr id="4" name="Slide Number Placeholder 3"/>
          <p:cNvSpPr>
            <a:spLocks noGrp="1"/>
          </p:cNvSpPr>
          <p:nvPr>
            <p:ph type="sldNum" sz="quarter" idx="5"/>
          </p:nvPr>
        </p:nvSpPr>
        <p:spPr/>
        <p:txBody>
          <a:bodyPr/>
          <a:lstStyle/>
          <a:p>
            <a:pPr>
              <a:defRPr/>
            </a:pPr>
            <a:fld id="{E5300BC2-044B-4060-A169-31EDF2BF1FA3}" type="slidenum">
              <a:rPr lang="en-GB" altLang="en-US" smtClean="0"/>
              <a:pPr>
                <a:defRPr/>
              </a:pPr>
              <a:t>14</a:t>
            </a:fld>
            <a:endParaRPr lang="en-GB" altLang="en-US"/>
          </a:p>
        </p:txBody>
      </p:sp>
    </p:spTree>
    <p:extLst>
      <p:ext uri="{BB962C8B-B14F-4D97-AF65-F5344CB8AC3E}">
        <p14:creationId xmlns:p14="http://schemas.microsoft.com/office/powerpoint/2010/main" val="3338339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Recovery  </a:t>
            </a:r>
          </a:p>
        </p:txBody>
      </p:sp>
      <p:sp>
        <p:nvSpPr>
          <p:cNvPr id="4" name="Slide Number Placeholder 3"/>
          <p:cNvSpPr>
            <a:spLocks noGrp="1"/>
          </p:cNvSpPr>
          <p:nvPr>
            <p:ph type="sldNum" sz="quarter" idx="5"/>
          </p:nvPr>
        </p:nvSpPr>
        <p:spPr/>
        <p:txBody>
          <a:bodyPr/>
          <a:lstStyle/>
          <a:p>
            <a:pPr>
              <a:defRPr/>
            </a:pPr>
            <a:fld id="{E5300BC2-044B-4060-A169-31EDF2BF1FA3}" type="slidenum">
              <a:rPr lang="en-GB" altLang="en-US" smtClean="0"/>
              <a:pPr>
                <a:defRPr/>
              </a:pPr>
              <a:t>15</a:t>
            </a:fld>
            <a:endParaRPr lang="en-GB" altLang="en-US"/>
          </a:p>
        </p:txBody>
      </p:sp>
    </p:spTree>
    <p:extLst>
      <p:ext uri="{BB962C8B-B14F-4D97-AF65-F5344CB8AC3E}">
        <p14:creationId xmlns:p14="http://schemas.microsoft.com/office/powerpoint/2010/main" val="4208593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Guidance </a:t>
            </a:r>
          </a:p>
        </p:txBody>
      </p:sp>
      <p:sp>
        <p:nvSpPr>
          <p:cNvPr id="4" name="Slide Number Placeholder 3"/>
          <p:cNvSpPr>
            <a:spLocks noGrp="1"/>
          </p:cNvSpPr>
          <p:nvPr>
            <p:ph type="sldNum" sz="quarter" idx="5"/>
          </p:nvPr>
        </p:nvSpPr>
        <p:spPr/>
        <p:txBody>
          <a:bodyPr/>
          <a:lstStyle/>
          <a:p>
            <a:pPr>
              <a:defRPr/>
            </a:pPr>
            <a:fld id="{E5300BC2-044B-4060-A169-31EDF2BF1FA3}" type="slidenum">
              <a:rPr lang="en-GB" altLang="en-US" smtClean="0"/>
              <a:pPr>
                <a:defRPr/>
              </a:pPr>
              <a:t>16</a:t>
            </a:fld>
            <a:endParaRPr lang="en-GB" altLang="en-US"/>
          </a:p>
        </p:txBody>
      </p:sp>
    </p:spTree>
    <p:extLst>
      <p:ext uri="{BB962C8B-B14F-4D97-AF65-F5344CB8AC3E}">
        <p14:creationId xmlns:p14="http://schemas.microsoft.com/office/powerpoint/2010/main" val="2299972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5300BC2-044B-4060-A169-31EDF2BF1FA3}" type="slidenum">
              <a:rPr lang="en-GB" altLang="en-US" smtClean="0"/>
              <a:pPr>
                <a:defRPr/>
              </a:pPr>
              <a:t>2</a:t>
            </a:fld>
            <a:endParaRPr lang="en-GB" altLang="en-US"/>
          </a:p>
        </p:txBody>
      </p:sp>
    </p:spTree>
    <p:extLst>
      <p:ext uri="{BB962C8B-B14F-4D97-AF65-F5344CB8AC3E}">
        <p14:creationId xmlns:p14="http://schemas.microsoft.com/office/powerpoint/2010/main" val="285429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5300BC2-044B-4060-A169-31EDF2BF1FA3}" type="slidenum">
              <a:rPr lang="en-GB" altLang="en-US" smtClean="0"/>
              <a:pPr>
                <a:defRPr/>
              </a:pPr>
              <a:t>3</a:t>
            </a:fld>
            <a:endParaRPr lang="en-GB" altLang="en-US"/>
          </a:p>
        </p:txBody>
      </p:sp>
    </p:spTree>
    <p:extLst>
      <p:ext uri="{BB962C8B-B14F-4D97-AF65-F5344CB8AC3E}">
        <p14:creationId xmlns:p14="http://schemas.microsoft.com/office/powerpoint/2010/main" val="3488541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300BC2-044B-4060-A169-31EDF2BF1FA3}"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95781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5300BC2-044B-4060-A169-31EDF2BF1FA3}" type="slidenum">
              <a:rPr lang="en-GB" altLang="en-US" smtClean="0"/>
              <a:pPr>
                <a:defRPr/>
              </a:pPr>
              <a:t>5</a:t>
            </a:fld>
            <a:endParaRPr lang="en-GB" altLang="en-US"/>
          </a:p>
        </p:txBody>
      </p:sp>
    </p:spTree>
    <p:extLst>
      <p:ext uri="{BB962C8B-B14F-4D97-AF65-F5344CB8AC3E}">
        <p14:creationId xmlns:p14="http://schemas.microsoft.com/office/powerpoint/2010/main" val="2323939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5300BC2-044B-4060-A169-31EDF2BF1FA3}" type="slidenum">
              <a:rPr lang="en-GB" altLang="en-US" smtClean="0"/>
              <a:pPr>
                <a:defRPr/>
              </a:pPr>
              <a:t>6</a:t>
            </a:fld>
            <a:endParaRPr lang="en-GB" altLang="en-US"/>
          </a:p>
        </p:txBody>
      </p:sp>
    </p:spTree>
    <p:extLst>
      <p:ext uri="{BB962C8B-B14F-4D97-AF65-F5344CB8AC3E}">
        <p14:creationId xmlns:p14="http://schemas.microsoft.com/office/powerpoint/2010/main" val="3957557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5300BC2-044B-4060-A169-31EDF2BF1FA3}" type="slidenum">
              <a:rPr lang="en-GB" altLang="en-US" smtClean="0"/>
              <a:pPr>
                <a:defRPr/>
              </a:pPr>
              <a:t>7</a:t>
            </a:fld>
            <a:endParaRPr lang="en-GB" altLang="en-US"/>
          </a:p>
        </p:txBody>
      </p:sp>
    </p:spTree>
    <p:extLst>
      <p:ext uri="{BB962C8B-B14F-4D97-AF65-F5344CB8AC3E}">
        <p14:creationId xmlns:p14="http://schemas.microsoft.com/office/powerpoint/2010/main" val="2591512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Different standard – none on main level and is there a justifiable reason now ie: the old reason was large boat damage however with GPS positioning they don’t tie on</a:t>
            </a:r>
          </a:p>
          <a:p>
            <a:endParaRPr lang="en-GB" dirty="0"/>
          </a:p>
        </p:txBody>
      </p:sp>
      <p:sp>
        <p:nvSpPr>
          <p:cNvPr id="4" name="Slide Number Placeholder 3"/>
          <p:cNvSpPr>
            <a:spLocks noGrp="1"/>
          </p:cNvSpPr>
          <p:nvPr>
            <p:ph type="sldNum" sz="quarter" idx="5"/>
          </p:nvPr>
        </p:nvSpPr>
        <p:spPr/>
        <p:txBody>
          <a:bodyPr/>
          <a:lstStyle/>
          <a:p>
            <a:pPr>
              <a:defRPr/>
            </a:pPr>
            <a:fld id="{E5300BC2-044B-4060-A169-31EDF2BF1FA3}" type="slidenum">
              <a:rPr lang="en-GB" altLang="en-US" smtClean="0"/>
              <a:pPr>
                <a:defRPr/>
              </a:pPr>
              <a:t>8</a:t>
            </a:fld>
            <a:endParaRPr lang="en-GB" altLang="en-US"/>
          </a:p>
        </p:txBody>
      </p:sp>
    </p:spTree>
    <p:extLst>
      <p:ext uri="{BB962C8B-B14F-4D97-AF65-F5344CB8AC3E}">
        <p14:creationId xmlns:p14="http://schemas.microsoft.com/office/powerpoint/2010/main" val="3561785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fendering and ladder access </a:t>
            </a:r>
          </a:p>
        </p:txBody>
      </p:sp>
      <p:sp>
        <p:nvSpPr>
          <p:cNvPr id="4" name="Slide Number Placeholder 3"/>
          <p:cNvSpPr>
            <a:spLocks noGrp="1"/>
          </p:cNvSpPr>
          <p:nvPr>
            <p:ph type="sldNum" sz="quarter" idx="5"/>
          </p:nvPr>
        </p:nvSpPr>
        <p:spPr/>
        <p:txBody>
          <a:bodyPr/>
          <a:lstStyle/>
          <a:p>
            <a:pPr>
              <a:defRPr/>
            </a:pPr>
            <a:fld id="{E5300BC2-044B-4060-A169-31EDF2BF1FA3}" type="slidenum">
              <a:rPr lang="en-GB" altLang="en-US" smtClean="0"/>
              <a:pPr>
                <a:defRPr/>
              </a:pPr>
              <a:t>9</a:t>
            </a:fld>
            <a:endParaRPr lang="en-GB" altLang="en-US"/>
          </a:p>
        </p:txBody>
      </p:sp>
    </p:spTree>
    <p:extLst>
      <p:ext uri="{BB962C8B-B14F-4D97-AF65-F5344CB8AC3E}">
        <p14:creationId xmlns:p14="http://schemas.microsoft.com/office/powerpoint/2010/main" val="4162500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8"/>
          <p:cNvGraphicFramePr>
            <a:graphicFrameLocks noChangeAspect="1"/>
          </p:cNvGraphicFramePr>
          <p:nvPr userDrawn="1"/>
        </p:nvGraphicFramePr>
        <p:xfrm>
          <a:off x="7924800" y="457200"/>
          <a:ext cx="914400" cy="838200"/>
        </p:xfrm>
        <a:graphic>
          <a:graphicData uri="http://schemas.openxmlformats.org/presentationml/2006/ole">
            <mc:AlternateContent xmlns:mc="http://schemas.openxmlformats.org/markup-compatibility/2006">
              <mc:Choice xmlns:v="urn:schemas-microsoft-com:vml" Requires="v">
                <p:oleObj name="Photo Editor Photo" r:id="rId2" imgW="3400900" imgH="3419952" progId="MSPhotoEd.3">
                  <p:embed/>
                </p:oleObj>
              </mc:Choice>
              <mc:Fallback>
                <p:oleObj name="Photo Editor Photo" r:id="rId2" imgW="3400900" imgH="3419952" progId="MSPhotoEd.3">
                  <p:embed/>
                  <p:pic>
                    <p:nvPicPr>
                      <p:cNvPr id="4"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57200"/>
                        <a:ext cx="91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ine 5"/>
          <p:cNvSpPr>
            <a:spLocks noChangeShapeType="1"/>
          </p:cNvSpPr>
          <p:nvPr userDrawn="1"/>
        </p:nvSpPr>
        <p:spPr bwMode="auto">
          <a:xfrm>
            <a:off x="0" y="1524000"/>
            <a:ext cx="9144000" cy="0"/>
          </a:xfrm>
          <a:prstGeom prst="line">
            <a:avLst/>
          </a:prstGeom>
          <a:noFill/>
          <a:ln w="15875">
            <a:solidFill>
              <a:srgbClr val="A705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 name="Text Box 6"/>
          <p:cNvSpPr txBox="1">
            <a:spLocks noChangeArrowheads="1"/>
          </p:cNvSpPr>
          <p:nvPr userDrawn="1"/>
        </p:nvSpPr>
        <p:spPr bwMode="auto">
          <a:xfrm>
            <a:off x="685800" y="598488"/>
            <a:ext cx="2438400"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40000"/>
              </a:lnSpc>
              <a:spcBef>
                <a:spcPct val="50000"/>
              </a:spcBef>
              <a:defRPr/>
            </a:pPr>
            <a:endParaRPr lang="en-GB" altLang="en-US" sz="1800">
              <a:solidFill>
                <a:srgbClr val="FFFFFF"/>
              </a:solidFill>
              <a:latin typeface="L Helvetica Light" charset="0"/>
            </a:endParaRPr>
          </a:p>
          <a:p>
            <a:pPr eaLnBrk="1" hangingPunct="1">
              <a:lnSpc>
                <a:spcPct val="40000"/>
              </a:lnSpc>
              <a:spcBef>
                <a:spcPct val="50000"/>
              </a:spcBef>
              <a:defRPr/>
            </a:pPr>
            <a:r>
              <a:rPr lang="en-GB" altLang="en-US" sz="1800">
                <a:solidFill>
                  <a:srgbClr val="FFFFFF"/>
                </a:solidFill>
                <a:latin typeface="Arial" charset="0"/>
              </a:rPr>
              <a:t>Health and Safety </a:t>
            </a:r>
          </a:p>
          <a:p>
            <a:pPr eaLnBrk="1" hangingPunct="1">
              <a:lnSpc>
                <a:spcPct val="40000"/>
              </a:lnSpc>
              <a:spcBef>
                <a:spcPct val="50000"/>
              </a:spcBef>
              <a:defRPr/>
            </a:pPr>
            <a:r>
              <a:rPr lang="en-GB" altLang="en-US" sz="1800">
                <a:solidFill>
                  <a:srgbClr val="FFFFFF"/>
                </a:solidFill>
                <a:latin typeface="Arial" charset="0"/>
              </a:rPr>
              <a:t>Executive</a:t>
            </a:r>
            <a:endParaRPr lang="en-GB" altLang="en-US">
              <a:latin typeface="Arial" charset="0"/>
            </a:endParaRPr>
          </a:p>
        </p:txBody>
      </p:sp>
      <p:sp>
        <p:nvSpPr>
          <p:cNvPr id="7" name="Text Box 9"/>
          <p:cNvSpPr txBox="1">
            <a:spLocks noChangeArrowheads="1"/>
          </p:cNvSpPr>
          <p:nvPr userDrawn="1"/>
        </p:nvSpPr>
        <p:spPr bwMode="auto">
          <a:xfrm>
            <a:off x="838200" y="609600"/>
            <a:ext cx="2438400"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40000"/>
              </a:lnSpc>
              <a:spcBef>
                <a:spcPct val="50000"/>
              </a:spcBef>
              <a:defRPr/>
            </a:pPr>
            <a:endParaRPr lang="en-GB" altLang="en-US" sz="1800">
              <a:solidFill>
                <a:srgbClr val="A70532"/>
              </a:solidFill>
              <a:latin typeface="L Helvetica Light" charset="0"/>
            </a:endParaRPr>
          </a:p>
          <a:p>
            <a:pPr eaLnBrk="1" hangingPunct="1">
              <a:lnSpc>
                <a:spcPct val="40000"/>
              </a:lnSpc>
              <a:spcBef>
                <a:spcPct val="50000"/>
              </a:spcBef>
              <a:defRPr/>
            </a:pPr>
            <a:r>
              <a:rPr lang="en-GB" altLang="en-US" sz="1800">
                <a:solidFill>
                  <a:srgbClr val="A70532"/>
                </a:solidFill>
                <a:latin typeface="Arial" charset="0"/>
              </a:rPr>
              <a:t>Health and Safety </a:t>
            </a:r>
          </a:p>
          <a:p>
            <a:pPr eaLnBrk="1" hangingPunct="1">
              <a:lnSpc>
                <a:spcPct val="40000"/>
              </a:lnSpc>
              <a:spcBef>
                <a:spcPct val="50000"/>
              </a:spcBef>
              <a:defRPr/>
            </a:pPr>
            <a:r>
              <a:rPr lang="en-GB" altLang="en-US" sz="1800">
                <a:solidFill>
                  <a:srgbClr val="A70532"/>
                </a:solidFill>
                <a:latin typeface="Arial" charset="0"/>
              </a:rPr>
              <a:t>Executive</a:t>
            </a:r>
            <a:endParaRPr lang="en-GB" altLang="en-US">
              <a:solidFill>
                <a:srgbClr val="A70532"/>
              </a:solidFill>
              <a:latin typeface="Arial" charset="0"/>
            </a:endParaRPr>
          </a:p>
        </p:txBody>
      </p:sp>
      <p:sp>
        <p:nvSpPr>
          <p:cNvPr id="3074" name="Rectangle 2"/>
          <p:cNvSpPr>
            <a:spLocks noGrp="1" noChangeArrowheads="1"/>
          </p:cNvSpPr>
          <p:nvPr>
            <p:ph type="ctrTitle"/>
          </p:nvPr>
        </p:nvSpPr>
        <p:spPr>
          <a:xfrm>
            <a:off x="685800" y="1582738"/>
            <a:ext cx="7162800" cy="1998662"/>
          </a:xfrm>
        </p:spPr>
        <p:txBody>
          <a:bodyPr anchor="t"/>
          <a:lstStyle>
            <a:lvl1pPr>
              <a:lnSpc>
                <a:spcPct val="120000"/>
              </a:lnSpc>
              <a:defRPr sz="4800"/>
            </a:lvl1pPr>
          </a:lstStyle>
          <a:p>
            <a:pPr lvl="0"/>
            <a:r>
              <a:rPr lang="en-GB" altLang="en-US" noProof="0"/>
              <a:t>Click to edit Master title style</a:t>
            </a:r>
          </a:p>
        </p:txBody>
      </p:sp>
      <p:sp>
        <p:nvSpPr>
          <p:cNvPr id="3075" name="Rectangle 3"/>
          <p:cNvSpPr>
            <a:spLocks noGrp="1" noChangeArrowheads="1"/>
          </p:cNvSpPr>
          <p:nvPr>
            <p:ph type="subTitle" idx="1"/>
          </p:nvPr>
        </p:nvSpPr>
        <p:spPr>
          <a:xfrm>
            <a:off x="685800" y="3860800"/>
            <a:ext cx="5257800" cy="1752600"/>
          </a:xfrm>
        </p:spPr>
        <p:txBody>
          <a:bodyPr/>
          <a:lstStyle>
            <a:lvl1pPr marL="0" indent="0">
              <a:buFontTx/>
              <a:buNone/>
              <a:defRPr sz="3200"/>
            </a:lvl1pPr>
          </a:lstStyle>
          <a:p>
            <a:pPr lvl="0"/>
            <a:r>
              <a:rPr lang="en-GB" altLang="en-US" noProof="0"/>
              <a:t>Click to edit Master subtitle style</a:t>
            </a:r>
          </a:p>
        </p:txBody>
      </p:sp>
    </p:spTree>
    <p:extLst>
      <p:ext uri="{BB962C8B-B14F-4D97-AF65-F5344CB8AC3E}">
        <p14:creationId xmlns:p14="http://schemas.microsoft.com/office/powerpoint/2010/main" val="3749911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94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48375" y="608013"/>
            <a:ext cx="1800225" cy="5868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608013"/>
            <a:ext cx="5248275"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749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5985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5717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7213"/>
            <a:ext cx="3505200" cy="4649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43400" y="1827213"/>
            <a:ext cx="3505200" cy="4649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367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911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270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94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986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75568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47700" y="608013"/>
            <a:ext cx="6834188"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85800" y="1827213"/>
            <a:ext cx="7162800" cy="464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Line 8"/>
          <p:cNvSpPr>
            <a:spLocks noChangeShapeType="1"/>
          </p:cNvSpPr>
          <p:nvPr/>
        </p:nvSpPr>
        <p:spPr bwMode="auto">
          <a:xfrm>
            <a:off x="0" y="1524000"/>
            <a:ext cx="9144000" cy="0"/>
          </a:xfrm>
          <a:prstGeom prst="line">
            <a:avLst/>
          </a:prstGeom>
          <a:noFill/>
          <a:ln w="15875">
            <a:solidFill>
              <a:srgbClr val="A705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029" name="Object 12"/>
          <p:cNvGraphicFramePr>
            <a:graphicFrameLocks noChangeAspect="1"/>
          </p:cNvGraphicFramePr>
          <p:nvPr/>
        </p:nvGraphicFramePr>
        <p:xfrm>
          <a:off x="7924800" y="457200"/>
          <a:ext cx="914400" cy="838200"/>
        </p:xfrm>
        <a:graphic>
          <a:graphicData uri="http://schemas.openxmlformats.org/presentationml/2006/ole">
            <mc:AlternateContent xmlns:mc="http://schemas.openxmlformats.org/markup-compatibility/2006">
              <mc:Choice xmlns:v="urn:schemas-microsoft-com:vml" Requires="v">
                <p:oleObj name="Photo Editor Photo" r:id="rId13" imgW="3400900" imgH="3419952" progId="MSPhotoEd.3">
                  <p:embed/>
                </p:oleObj>
              </mc:Choice>
              <mc:Fallback>
                <p:oleObj name="Photo Editor Photo" r:id="rId13" imgW="3400900" imgH="3419952" progId="MSPhotoEd.3">
                  <p:embed/>
                  <p:pic>
                    <p:nvPicPr>
                      <p:cNvPr id="1029"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24800" y="457200"/>
                        <a:ext cx="91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eaLnBrk="0" fontAlgn="base" hangingPunct="0">
        <a:spcBef>
          <a:spcPct val="0"/>
        </a:spcBef>
        <a:spcAft>
          <a:spcPct val="0"/>
        </a:spcAft>
        <a:defRPr sz="3200" b="1">
          <a:solidFill>
            <a:srgbClr val="A70532"/>
          </a:solidFill>
          <a:latin typeface="+mj-lt"/>
          <a:ea typeface="+mj-ea"/>
          <a:cs typeface="+mj-cs"/>
        </a:defRPr>
      </a:lvl1pPr>
      <a:lvl2pPr algn="l" rtl="0" eaLnBrk="0" fontAlgn="base" hangingPunct="0">
        <a:spcBef>
          <a:spcPct val="0"/>
        </a:spcBef>
        <a:spcAft>
          <a:spcPct val="0"/>
        </a:spcAft>
        <a:defRPr sz="3200" b="1">
          <a:solidFill>
            <a:srgbClr val="A70532"/>
          </a:solidFill>
          <a:latin typeface="Arial" charset="0"/>
        </a:defRPr>
      </a:lvl2pPr>
      <a:lvl3pPr algn="l" rtl="0" eaLnBrk="0" fontAlgn="base" hangingPunct="0">
        <a:spcBef>
          <a:spcPct val="0"/>
        </a:spcBef>
        <a:spcAft>
          <a:spcPct val="0"/>
        </a:spcAft>
        <a:defRPr sz="3200" b="1">
          <a:solidFill>
            <a:srgbClr val="A70532"/>
          </a:solidFill>
          <a:latin typeface="Arial" charset="0"/>
        </a:defRPr>
      </a:lvl3pPr>
      <a:lvl4pPr algn="l" rtl="0" eaLnBrk="0" fontAlgn="base" hangingPunct="0">
        <a:spcBef>
          <a:spcPct val="0"/>
        </a:spcBef>
        <a:spcAft>
          <a:spcPct val="0"/>
        </a:spcAft>
        <a:defRPr sz="3200" b="1">
          <a:solidFill>
            <a:srgbClr val="A70532"/>
          </a:solidFill>
          <a:latin typeface="Arial" charset="0"/>
        </a:defRPr>
      </a:lvl4pPr>
      <a:lvl5pPr algn="l" rtl="0" eaLnBrk="0" fontAlgn="base" hangingPunct="0">
        <a:spcBef>
          <a:spcPct val="0"/>
        </a:spcBef>
        <a:spcAft>
          <a:spcPct val="0"/>
        </a:spcAft>
        <a:defRPr sz="3200" b="1">
          <a:solidFill>
            <a:srgbClr val="A70532"/>
          </a:solidFill>
          <a:latin typeface="Arial" charset="0"/>
        </a:defRPr>
      </a:lvl5pPr>
      <a:lvl6pPr marL="457200" algn="l" rtl="0" fontAlgn="base">
        <a:spcBef>
          <a:spcPct val="0"/>
        </a:spcBef>
        <a:spcAft>
          <a:spcPct val="0"/>
        </a:spcAft>
        <a:defRPr sz="3200" b="1">
          <a:solidFill>
            <a:srgbClr val="A70532"/>
          </a:solidFill>
          <a:latin typeface="Arial" charset="0"/>
        </a:defRPr>
      </a:lvl6pPr>
      <a:lvl7pPr marL="914400" algn="l" rtl="0" fontAlgn="base">
        <a:spcBef>
          <a:spcPct val="0"/>
        </a:spcBef>
        <a:spcAft>
          <a:spcPct val="0"/>
        </a:spcAft>
        <a:defRPr sz="3200" b="1">
          <a:solidFill>
            <a:srgbClr val="A70532"/>
          </a:solidFill>
          <a:latin typeface="Arial" charset="0"/>
        </a:defRPr>
      </a:lvl7pPr>
      <a:lvl8pPr marL="1371600" algn="l" rtl="0" fontAlgn="base">
        <a:spcBef>
          <a:spcPct val="0"/>
        </a:spcBef>
        <a:spcAft>
          <a:spcPct val="0"/>
        </a:spcAft>
        <a:defRPr sz="3200" b="1">
          <a:solidFill>
            <a:srgbClr val="A70532"/>
          </a:solidFill>
          <a:latin typeface="Arial" charset="0"/>
        </a:defRPr>
      </a:lvl8pPr>
      <a:lvl9pPr marL="1828800" algn="l" rtl="0" fontAlgn="base">
        <a:spcBef>
          <a:spcPct val="0"/>
        </a:spcBef>
        <a:spcAft>
          <a:spcPct val="0"/>
        </a:spcAft>
        <a:defRPr sz="3200" b="1">
          <a:solidFill>
            <a:srgbClr val="A70532"/>
          </a:solidFill>
          <a:latin typeface="Arial" charset="0"/>
        </a:defRPr>
      </a:lvl9pPr>
    </p:titleStyle>
    <p:bodyStyle>
      <a:lvl1pPr marL="342900" indent="-342900" algn="l" rtl="0" eaLnBrk="0" fontAlgn="base" hangingPunct="0">
        <a:spcBef>
          <a:spcPct val="40000"/>
        </a:spcBef>
        <a:spcAft>
          <a:spcPct val="0"/>
        </a:spcAft>
        <a:buSzPct val="130000"/>
        <a:buChar char="•"/>
        <a:defRPr sz="2800">
          <a:solidFill>
            <a:srgbClr val="A70532"/>
          </a:solidFill>
          <a:latin typeface="+mn-lt"/>
          <a:ea typeface="+mn-ea"/>
          <a:cs typeface="+mn-cs"/>
        </a:defRPr>
      </a:lvl1pPr>
      <a:lvl2pPr marL="742950" indent="-285750" algn="l" rtl="0" eaLnBrk="0" fontAlgn="base" hangingPunct="0">
        <a:spcBef>
          <a:spcPct val="20000"/>
        </a:spcBef>
        <a:spcAft>
          <a:spcPct val="0"/>
        </a:spcAft>
        <a:buChar char="–"/>
        <a:defRPr sz="2800">
          <a:solidFill>
            <a:srgbClr val="A70532"/>
          </a:solidFill>
          <a:latin typeface="+mn-lt"/>
        </a:defRPr>
      </a:lvl2pPr>
      <a:lvl3pPr marL="1143000" indent="-228600" algn="l" rtl="0" eaLnBrk="0" fontAlgn="base" hangingPunct="0">
        <a:spcBef>
          <a:spcPct val="20000"/>
        </a:spcBef>
        <a:spcAft>
          <a:spcPct val="0"/>
        </a:spcAft>
        <a:buChar char="•"/>
        <a:defRPr sz="2800">
          <a:solidFill>
            <a:srgbClr val="A70532"/>
          </a:solidFill>
          <a:latin typeface="+mn-lt"/>
        </a:defRPr>
      </a:lvl3pPr>
      <a:lvl4pPr marL="1600200" indent="-228600" algn="l" rtl="0" eaLnBrk="0" fontAlgn="base" hangingPunct="0">
        <a:spcBef>
          <a:spcPct val="20000"/>
        </a:spcBef>
        <a:spcAft>
          <a:spcPct val="0"/>
        </a:spcAft>
        <a:buChar char="–"/>
        <a:defRPr sz="2800">
          <a:solidFill>
            <a:srgbClr val="A70532"/>
          </a:solidFill>
          <a:latin typeface="+mn-lt"/>
        </a:defRPr>
      </a:lvl4pPr>
      <a:lvl5pPr marL="2057400" indent="-228600" algn="l" rtl="0" eaLnBrk="0" fontAlgn="base" hangingPunct="0">
        <a:spcBef>
          <a:spcPct val="20000"/>
        </a:spcBef>
        <a:spcAft>
          <a:spcPct val="0"/>
        </a:spcAft>
        <a:buChar char="»"/>
        <a:defRPr sz="2800">
          <a:solidFill>
            <a:srgbClr val="A70532"/>
          </a:solidFill>
          <a:latin typeface="+mn-lt"/>
        </a:defRPr>
      </a:lvl5pPr>
      <a:lvl6pPr marL="2514600" indent="-228600" algn="l" rtl="0" fontAlgn="base">
        <a:spcBef>
          <a:spcPct val="20000"/>
        </a:spcBef>
        <a:spcAft>
          <a:spcPct val="0"/>
        </a:spcAft>
        <a:buChar char="»"/>
        <a:defRPr sz="2800">
          <a:solidFill>
            <a:srgbClr val="A70532"/>
          </a:solidFill>
          <a:latin typeface="+mn-lt"/>
        </a:defRPr>
      </a:lvl6pPr>
      <a:lvl7pPr marL="2971800" indent="-228600" algn="l" rtl="0" fontAlgn="base">
        <a:spcBef>
          <a:spcPct val="20000"/>
        </a:spcBef>
        <a:spcAft>
          <a:spcPct val="0"/>
        </a:spcAft>
        <a:buChar char="»"/>
        <a:defRPr sz="2800">
          <a:solidFill>
            <a:srgbClr val="A70532"/>
          </a:solidFill>
          <a:latin typeface="+mn-lt"/>
        </a:defRPr>
      </a:lvl7pPr>
      <a:lvl8pPr marL="3429000" indent="-228600" algn="l" rtl="0" fontAlgn="base">
        <a:spcBef>
          <a:spcPct val="20000"/>
        </a:spcBef>
        <a:spcAft>
          <a:spcPct val="0"/>
        </a:spcAft>
        <a:buChar char="»"/>
        <a:defRPr sz="2800">
          <a:solidFill>
            <a:srgbClr val="A70532"/>
          </a:solidFill>
          <a:latin typeface="+mn-lt"/>
        </a:defRPr>
      </a:lvl8pPr>
      <a:lvl9pPr marL="3886200" indent="-228600" algn="l" rtl="0" fontAlgn="base">
        <a:spcBef>
          <a:spcPct val="20000"/>
        </a:spcBef>
        <a:spcAft>
          <a:spcPct val="0"/>
        </a:spcAft>
        <a:buChar char="»"/>
        <a:defRPr sz="2800">
          <a:solidFill>
            <a:srgbClr val="A705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memorandum-of-understanding-between-hse-mca-and-maib"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224510-90C5-47FF-9EE1-B8638910E4DA}"/>
              </a:ext>
            </a:extLst>
          </p:cNvPr>
          <p:cNvSpPr>
            <a:spLocks noGrp="1"/>
          </p:cNvSpPr>
          <p:nvPr>
            <p:ph type="title"/>
          </p:nvPr>
        </p:nvSpPr>
        <p:spPr>
          <a:xfrm>
            <a:off x="436245" y="936865"/>
            <a:ext cx="7661910" cy="846137"/>
          </a:xfrm>
        </p:spPr>
        <p:txBody>
          <a:bodyPr/>
          <a:lstStyle/>
          <a:p>
            <a:pPr algn="ctr"/>
            <a:r>
              <a:rPr lang="en-GB" sz="2800" dirty="0"/>
              <a:t>Aquaculture Safety Focus</a:t>
            </a:r>
            <a:r>
              <a:rPr lang="en-GB" sz="2800" b="1" dirty="0"/>
              <a:t> 2022</a:t>
            </a:r>
            <a:br>
              <a:rPr lang="en-GB" sz="2800" b="1" dirty="0"/>
            </a:br>
            <a:br>
              <a:rPr lang="en-GB" sz="2800" b="1" dirty="0"/>
            </a:br>
            <a:br>
              <a:rPr lang="en-GB" sz="2400" b="1" dirty="0"/>
            </a:br>
            <a:br>
              <a:rPr lang="en-GB" b="1" dirty="0"/>
            </a:br>
            <a:endParaRPr lang="en-GB" dirty="0"/>
          </a:p>
        </p:txBody>
      </p:sp>
      <p:sp>
        <p:nvSpPr>
          <p:cNvPr id="5" name="Subtitle 4"/>
          <p:cNvSpPr>
            <a:spLocks noGrp="1"/>
          </p:cNvSpPr>
          <p:nvPr>
            <p:ph idx="1"/>
          </p:nvPr>
        </p:nvSpPr>
        <p:spPr/>
        <p:txBody>
          <a:bodyPr/>
          <a:lstStyle/>
          <a:p>
            <a:pPr marL="0" indent="0" algn="ctr">
              <a:buNone/>
            </a:pPr>
            <a:endParaRPr lang="en-GB"/>
          </a:p>
          <a:p>
            <a:pPr marL="0" indent="0" algn="ctr">
              <a:buNone/>
            </a:pPr>
            <a:endParaRPr lang="en-GB"/>
          </a:p>
        </p:txBody>
      </p:sp>
      <p:sp>
        <p:nvSpPr>
          <p:cNvPr id="3" name="TextBox 2">
            <a:extLst>
              <a:ext uri="{FF2B5EF4-FFF2-40B4-BE49-F238E27FC236}">
                <a16:creationId xmlns:a16="http://schemas.microsoft.com/office/drawing/2014/main" id="{5D894A58-B49C-43D3-9125-7AEA58332C6D}"/>
              </a:ext>
            </a:extLst>
          </p:cNvPr>
          <p:cNvSpPr txBox="1"/>
          <p:nvPr/>
        </p:nvSpPr>
        <p:spPr>
          <a:xfrm>
            <a:off x="1106805" y="6329910"/>
            <a:ext cx="7600950" cy="461665"/>
          </a:xfrm>
          <a:prstGeom prst="rect">
            <a:avLst/>
          </a:prstGeom>
          <a:noFill/>
        </p:spPr>
        <p:txBody>
          <a:bodyPr wrap="square" rtlCol="0">
            <a:spAutoFit/>
          </a:bodyPr>
          <a:lstStyle/>
          <a:p>
            <a:pPr algn="ctr"/>
            <a:r>
              <a:rPr kumimoji="0" lang="en-GB" sz="2400" b="1" i="0" u="none" strike="noStrike" kern="0" cap="none" spc="0" normalizeH="0" baseline="0" noProof="0" dirty="0">
                <a:ln>
                  <a:noFill/>
                </a:ln>
                <a:solidFill>
                  <a:srgbClr val="A70532"/>
                </a:solidFill>
                <a:effectLst/>
                <a:uLnTx/>
                <a:uFillTx/>
                <a:latin typeface="Arial"/>
                <a:ea typeface="+mj-ea"/>
                <a:cs typeface="+mj-cs"/>
              </a:rPr>
              <a:t>National Sector lead: Kathy Gostick</a:t>
            </a:r>
            <a:endParaRPr lang="en-GB" dirty="0"/>
          </a:p>
        </p:txBody>
      </p:sp>
      <p:pic>
        <p:nvPicPr>
          <p:cNvPr id="11" name="Picture 10">
            <a:extLst>
              <a:ext uri="{FF2B5EF4-FFF2-40B4-BE49-F238E27FC236}">
                <a16:creationId xmlns:a16="http://schemas.microsoft.com/office/drawing/2014/main" id="{E16477F2-B801-4ADF-A95F-7326515625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340497" y="2243921"/>
            <a:ext cx="4463006" cy="3347254"/>
          </a:xfrm>
          <a:prstGeom prst="rect">
            <a:avLst/>
          </a:prstGeom>
        </p:spPr>
      </p:pic>
    </p:spTree>
    <p:extLst>
      <p:ext uri="{BB962C8B-B14F-4D97-AF65-F5344CB8AC3E}">
        <p14:creationId xmlns:p14="http://schemas.microsoft.com/office/powerpoint/2010/main" val="791787449"/>
      </p:ext>
    </p:extLst>
  </p:cSld>
  <p:clrMapOvr>
    <a:masterClrMapping/>
  </p:clrMapOvr>
  <mc:AlternateContent xmlns:mc="http://schemas.openxmlformats.org/markup-compatibility/2006" xmlns:p14="http://schemas.microsoft.com/office/powerpoint/2010/main">
    <mc:Choice Requires="p14">
      <p:transition spd="slow" p14:dur="2000" advTm="15463"/>
    </mc:Choice>
    <mc:Fallback xmlns="">
      <p:transition spd="slow" advTm="1546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1C07-CF96-4973-85CB-54EE7D3448AA}"/>
              </a:ext>
            </a:extLst>
          </p:cNvPr>
          <p:cNvSpPr>
            <a:spLocks noGrp="1"/>
          </p:cNvSpPr>
          <p:nvPr>
            <p:ph type="title"/>
          </p:nvPr>
        </p:nvSpPr>
        <p:spPr>
          <a:xfrm>
            <a:off x="268941" y="106927"/>
            <a:ext cx="7212947" cy="1347223"/>
          </a:xfrm>
        </p:spPr>
        <p:txBody>
          <a:bodyPr/>
          <a:lstStyle/>
          <a:p>
            <a:r>
              <a:rPr lang="en-GB" dirty="0"/>
              <a:t>Protection from falling into water</a:t>
            </a:r>
            <a:br>
              <a:rPr lang="en-GB" dirty="0"/>
            </a:br>
            <a:r>
              <a:rPr lang="en-GB" dirty="0"/>
              <a:t>Legal requirements and guidance Edge protection?</a:t>
            </a:r>
          </a:p>
        </p:txBody>
      </p:sp>
      <p:pic>
        <p:nvPicPr>
          <p:cNvPr id="6" name="Content Placeholder 5" descr="Graphical user interface, text&#10;&#10;Description automatically generated with medium confidence">
            <a:extLst>
              <a:ext uri="{FF2B5EF4-FFF2-40B4-BE49-F238E27FC236}">
                <a16:creationId xmlns:a16="http://schemas.microsoft.com/office/drawing/2014/main" id="{E51B21E0-3102-4030-A008-DBD8A077C1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2301" y="1697571"/>
            <a:ext cx="1987652" cy="3867349"/>
          </a:xfrm>
        </p:spPr>
      </p:pic>
      <p:pic>
        <p:nvPicPr>
          <p:cNvPr id="8" name="Picture 7" descr="A picture containing text&#10;&#10;Description automatically generated">
            <a:extLst>
              <a:ext uri="{FF2B5EF4-FFF2-40B4-BE49-F238E27FC236}">
                <a16:creationId xmlns:a16="http://schemas.microsoft.com/office/drawing/2014/main" id="{D38B5B79-B615-48FE-AA69-B2A8FFC4C9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0184" y="1858963"/>
            <a:ext cx="3181260" cy="1347224"/>
          </a:xfrm>
          <a:prstGeom prst="rect">
            <a:avLst/>
          </a:prstGeom>
        </p:spPr>
      </p:pic>
      <p:pic>
        <p:nvPicPr>
          <p:cNvPr id="10" name="Picture 9" descr="Graphical user interface, website&#10;&#10;Description automatically generated">
            <a:extLst>
              <a:ext uri="{FF2B5EF4-FFF2-40B4-BE49-F238E27FC236}">
                <a16:creationId xmlns:a16="http://schemas.microsoft.com/office/drawing/2014/main" id="{D8B833B5-8D28-4A20-883B-5332F4FCE8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6230" y="2174810"/>
            <a:ext cx="1593932" cy="2508379"/>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AC717C75-D5C7-44DA-99B8-A815D803B0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2950" y="3270277"/>
            <a:ext cx="1600282" cy="2813195"/>
          </a:xfrm>
          <a:prstGeom prst="rect">
            <a:avLst/>
          </a:prstGeom>
        </p:spPr>
      </p:pic>
      <p:pic>
        <p:nvPicPr>
          <p:cNvPr id="14" name="Picture 13">
            <a:extLst>
              <a:ext uri="{FF2B5EF4-FFF2-40B4-BE49-F238E27FC236}">
                <a16:creationId xmlns:a16="http://schemas.microsoft.com/office/drawing/2014/main" id="{9A129A8F-C527-4F45-BAF2-26CC8CD1D1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00" y="5632711"/>
            <a:ext cx="9144000" cy="901522"/>
          </a:xfrm>
          <a:prstGeom prst="rect">
            <a:avLst/>
          </a:prstGeom>
        </p:spPr>
      </p:pic>
    </p:spTree>
    <p:extLst>
      <p:ext uri="{BB962C8B-B14F-4D97-AF65-F5344CB8AC3E}">
        <p14:creationId xmlns:p14="http://schemas.microsoft.com/office/powerpoint/2010/main" val="2216987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1C07-CF96-4973-85CB-54EE7D3448AA}"/>
              </a:ext>
            </a:extLst>
          </p:cNvPr>
          <p:cNvSpPr>
            <a:spLocks noGrp="1"/>
          </p:cNvSpPr>
          <p:nvPr>
            <p:ph type="title"/>
          </p:nvPr>
        </p:nvSpPr>
        <p:spPr/>
        <p:txBody>
          <a:bodyPr/>
          <a:lstStyle/>
          <a:p>
            <a:r>
              <a:rPr lang="en-GB" dirty="0"/>
              <a:t>Edge/fender protection</a:t>
            </a:r>
          </a:p>
        </p:txBody>
      </p:sp>
      <p:pic>
        <p:nvPicPr>
          <p:cNvPr id="6" name="Content Placeholder 5" descr="A picture containing text, indoor, kitchen appliance&#10;&#10;Description automatically generated">
            <a:extLst>
              <a:ext uri="{FF2B5EF4-FFF2-40B4-BE49-F238E27FC236}">
                <a16:creationId xmlns:a16="http://schemas.microsoft.com/office/drawing/2014/main" id="{CF876183-AACD-09BE-CE30-00DDBFA239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1943884" y="2405273"/>
            <a:ext cx="4630819" cy="3473114"/>
          </a:xfrm>
        </p:spPr>
      </p:pic>
    </p:spTree>
    <p:extLst>
      <p:ext uri="{BB962C8B-B14F-4D97-AF65-F5344CB8AC3E}">
        <p14:creationId xmlns:p14="http://schemas.microsoft.com/office/powerpoint/2010/main" val="3027788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1C07-CF96-4973-85CB-54EE7D3448AA}"/>
              </a:ext>
            </a:extLst>
          </p:cNvPr>
          <p:cNvSpPr>
            <a:spLocks noGrp="1"/>
          </p:cNvSpPr>
          <p:nvPr>
            <p:ph type="title"/>
          </p:nvPr>
        </p:nvSpPr>
        <p:spPr/>
        <p:txBody>
          <a:bodyPr/>
          <a:lstStyle/>
          <a:p>
            <a:r>
              <a:rPr lang="en-GB" dirty="0"/>
              <a:t>Man over board </a:t>
            </a:r>
          </a:p>
        </p:txBody>
      </p:sp>
      <p:pic>
        <p:nvPicPr>
          <p:cNvPr id="5" name="Content Placeholder 4" descr="A red sign on a red wall&#10;&#10;Description automatically generated with medium confidence">
            <a:extLst>
              <a:ext uri="{FF2B5EF4-FFF2-40B4-BE49-F238E27FC236}">
                <a16:creationId xmlns:a16="http://schemas.microsoft.com/office/drawing/2014/main" id="{18DAF3F5-9AF8-3C98-A5FB-74679B362F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7342" y="1827213"/>
            <a:ext cx="6199716" cy="4649787"/>
          </a:xfrm>
        </p:spPr>
      </p:pic>
    </p:spTree>
    <p:extLst>
      <p:ext uri="{BB962C8B-B14F-4D97-AF65-F5344CB8AC3E}">
        <p14:creationId xmlns:p14="http://schemas.microsoft.com/office/powerpoint/2010/main" val="537375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1C07-CF96-4973-85CB-54EE7D3448AA}"/>
              </a:ext>
            </a:extLst>
          </p:cNvPr>
          <p:cNvSpPr>
            <a:spLocks noGrp="1"/>
          </p:cNvSpPr>
          <p:nvPr>
            <p:ph type="title"/>
          </p:nvPr>
        </p:nvSpPr>
        <p:spPr/>
        <p:txBody>
          <a:bodyPr/>
          <a:lstStyle/>
          <a:p>
            <a:r>
              <a:rPr lang="en-GB" dirty="0"/>
              <a:t>Personal location device </a:t>
            </a:r>
          </a:p>
        </p:txBody>
      </p:sp>
      <p:pic>
        <p:nvPicPr>
          <p:cNvPr id="6" name="Content Placeholder 5" descr="A person wearing a backpack&#10;&#10;Description automatically generated with low confidence">
            <a:extLst>
              <a:ext uri="{FF2B5EF4-FFF2-40B4-BE49-F238E27FC236}">
                <a16:creationId xmlns:a16="http://schemas.microsoft.com/office/drawing/2014/main" id="{33E92064-453B-8E09-02B1-B2C7ECE6E4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6759" y="2357441"/>
            <a:ext cx="4160881" cy="3589331"/>
          </a:xfrm>
        </p:spPr>
      </p:pic>
    </p:spTree>
    <p:extLst>
      <p:ext uri="{BB962C8B-B14F-4D97-AF65-F5344CB8AC3E}">
        <p14:creationId xmlns:p14="http://schemas.microsoft.com/office/powerpoint/2010/main" val="2099729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1C07-CF96-4973-85CB-54EE7D3448AA}"/>
              </a:ext>
            </a:extLst>
          </p:cNvPr>
          <p:cNvSpPr>
            <a:spLocks noGrp="1"/>
          </p:cNvSpPr>
          <p:nvPr>
            <p:ph type="title"/>
          </p:nvPr>
        </p:nvSpPr>
        <p:spPr/>
        <p:txBody>
          <a:bodyPr/>
          <a:lstStyle/>
          <a:p>
            <a:r>
              <a:rPr lang="en-GB" dirty="0"/>
              <a:t>Drills</a:t>
            </a:r>
          </a:p>
        </p:txBody>
      </p:sp>
      <p:pic>
        <p:nvPicPr>
          <p:cNvPr id="5" name="Content Placeholder 4" descr="A picture containing indoor&#10;&#10;Description automatically generated">
            <a:extLst>
              <a:ext uri="{FF2B5EF4-FFF2-40B4-BE49-F238E27FC236}">
                <a16:creationId xmlns:a16="http://schemas.microsoft.com/office/drawing/2014/main" id="{503224C9-5241-2411-3B04-C3C087909B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1941513" y="2407643"/>
            <a:ext cx="4649787" cy="3487340"/>
          </a:xfrm>
        </p:spPr>
      </p:pic>
    </p:spTree>
    <p:extLst>
      <p:ext uri="{BB962C8B-B14F-4D97-AF65-F5344CB8AC3E}">
        <p14:creationId xmlns:p14="http://schemas.microsoft.com/office/powerpoint/2010/main" val="3188844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1C07-CF96-4973-85CB-54EE7D3448AA}"/>
              </a:ext>
            </a:extLst>
          </p:cNvPr>
          <p:cNvSpPr>
            <a:spLocks noGrp="1"/>
          </p:cNvSpPr>
          <p:nvPr>
            <p:ph type="title"/>
          </p:nvPr>
        </p:nvSpPr>
        <p:spPr/>
        <p:txBody>
          <a:bodyPr/>
          <a:lstStyle/>
          <a:p>
            <a:r>
              <a:rPr lang="en-GB" dirty="0"/>
              <a:t>Recovery </a:t>
            </a:r>
          </a:p>
        </p:txBody>
      </p:sp>
      <p:pic>
        <p:nvPicPr>
          <p:cNvPr id="5" name="Content Placeholder 4" descr="A picture containing water, outdoor&#10;&#10;Description automatically generated">
            <a:extLst>
              <a:ext uri="{FF2B5EF4-FFF2-40B4-BE49-F238E27FC236}">
                <a16:creationId xmlns:a16="http://schemas.microsoft.com/office/drawing/2014/main" id="{BA913CF9-DF3F-D3B6-4072-BD8A2966FC6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7342" y="1827213"/>
            <a:ext cx="6199716" cy="4649787"/>
          </a:xfrm>
        </p:spPr>
      </p:pic>
    </p:spTree>
    <p:extLst>
      <p:ext uri="{BB962C8B-B14F-4D97-AF65-F5344CB8AC3E}">
        <p14:creationId xmlns:p14="http://schemas.microsoft.com/office/powerpoint/2010/main" val="3570447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1C07-CF96-4973-85CB-54EE7D3448AA}"/>
              </a:ext>
            </a:extLst>
          </p:cNvPr>
          <p:cNvSpPr>
            <a:spLocks noGrp="1"/>
          </p:cNvSpPr>
          <p:nvPr>
            <p:ph type="title"/>
          </p:nvPr>
        </p:nvSpPr>
        <p:spPr/>
        <p:txBody>
          <a:bodyPr/>
          <a:lstStyle/>
          <a:p>
            <a:r>
              <a:rPr lang="en-GB" dirty="0"/>
              <a:t>RA/work instruction/procedures </a:t>
            </a:r>
            <a:br>
              <a:rPr lang="en-GB" dirty="0"/>
            </a:br>
            <a:r>
              <a:rPr lang="en-GB" dirty="0"/>
              <a:t>and industry guidance </a:t>
            </a:r>
          </a:p>
        </p:txBody>
      </p:sp>
      <p:pic>
        <p:nvPicPr>
          <p:cNvPr id="5" name="Content Placeholder 4" descr="Text, letter&#10;&#10;Description automatically generated">
            <a:extLst>
              <a:ext uri="{FF2B5EF4-FFF2-40B4-BE49-F238E27FC236}">
                <a16:creationId xmlns:a16="http://schemas.microsoft.com/office/drawing/2014/main" id="{98E21D79-ED01-546B-1CA9-C1A8FDC0E03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2246" y="2075476"/>
            <a:ext cx="6309907" cy="4153260"/>
          </a:xfrm>
        </p:spPr>
      </p:pic>
    </p:spTree>
    <p:extLst>
      <p:ext uri="{BB962C8B-B14F-4D97-AF65-F5344CB8AC3E}">
        <p14:creationId xmlns:p14="http://schemas.microsoft.com/office/powerpoint/2010/main" val="4201392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9092D0-65F5-43B6-8379-BE609655F490}"/>
              </a:ext>
            </a:extLst>
          </p:cNvPr>
          <p:cNvSpPr>
            <a:spLocks noGrp="1"/>
          </p:cNvSpPr>
          <p:nvPr>
            <p:ph type="title"/>
          </p:nvPr>
        </p:nvSpPr>
        <p:spPr/>
        <p:txBody>
          <a:bodyPr/>
          <a:lstStyle/>
          <a:p>
            <a:pPr algn="ctr"/>
            <a:r>
              <a:rPr lang="en-GB" dirty="0"/>
              <a:t>Aquaculture: A Risky Business</a:t>
            </a:r>
          </a:p>
        </p:txBody>
      </p:sp>
      <p:sp>
        <p:nvSpPr>
          <p:cNvPr id="7" name="TextBox 6">
            <a:extLst>
              <a:ext uri="{FF2B5EF4-FFF2-40B4-BE49-F238E27FC236}">
                <a16:creationId xmlns:a16="http://schemas.microsoft.com/office/drawing/2014/main" id="{9BB25CE8-5AFA-4AA8-9467-17C5DC5F1075}"/>
              </a:ext>
            </a:extLst>
          </p:cNvPr>
          <p:cNvSpPr txBox="1"/>
          <p:nvPr/>
        </p:nvSpPr>
        <p:spPr>
          <a:xfrm>
            <a:off x="176141" y="6027003"/>
            <a:ext cx="8943474" cy="461665"/>
          </a:xfrm>
          <a:prstGeom prst="rect">
            <a:avLst/>
          </a:prstGeom>
          <a:noFill/>
        </p:spPr>
        <p:txBody>
          <a:bodyPr wrap="none" rtlCol="0">
            <a:spAutoFit/>
          </a:bodyPr>
          <a:lstStyle/>
          <a:p>
            <a:pPr algn="ctr"/>
            <a:r>
              <a:rPr lang="en-GB" dirty="0">
                <a:solidFill>
                  <a:srgbClr val="A70532"/>
                </a:solidFill>
                <a:latin typeface="+mn-lt"/>
              </a:rPr>
              <a:t>One of the highest fatal injury rates (over 6x that of construction)</a:t>
            </a:r>
          </a:p>
        </p:txBody>
      </p:sp>
      <p:pic>
        <p:nvPicPr>
          <p:cNvPr id="4" name="Picture 3" descr="Chart&#10;&#10;Description automatically generated">
            <a:extLst>
              <a:ext uri="{FF2B5EF4-FFF2-40B4-BE49-F238E27FC236}">
                <a16:creationId xmlns:a16="http://schemas.microsoft.com/office/drawing/2014/main" id="{200C2FC8-B897-4230-9FD5-D582298123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2056" y="1552478"/>
            <a:ext cx="6559887" cy="3753043"/>
          </a:xfrm>
          <a:prstGeom prst="rect">
            <a:avLst/>
          </a:prstGeom>
        </p:spPr>
      </p:pic>
    </p:spTree>
    <p:extLst>
      <p:ext uri="{BB962C8B-B14F-4D97-AF65-F5344CB8AC3E}">
        <p14:creationId xmlns:p14="http://schemas.microsoft.com/office/powerpoint/2010/main" val="616787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9092D0-65F5-43B6-8379-BE609655F490}"/>
              </a:ext>
            </a:extLst>
          </p:cNvPr>
          <p:cNvSpPr>
            <a:spLocks noGrp="1"/>
          </p:cNvSpPr>
          <p:nvPr>
            <p:ph type="title"/>
          </p:nvPr>
        </p:nvSpPr>
        <p:spPr>
          <a:xfrm>
            <a:off x="647700" y="608013"/>
            <a:ext cx="6834188" cy="846137"/>
          </a:xfrm>
        </p:spPr>
        <p:txBody>
          <a:bodyPr wrap="square" anchor="ctr">
            <a:normAutofit/>
          </a:bodyPr>
          <a:lstStyle/>
          <a:p>
            <a:r>
              <a:rPr lang="en-GB" dirty="0"/>
              <a:t>Aquaculture: A Risky Business</a:t>
            </a:r>
            <a:endParaRPr lang="en-GB"/>
          </a:p>
        </p:txBody>
      </p:sp>
      <p:pic>
        <p:nvPicPr>
          <p:cNvPr id="6" name="Picture 5" descr="A picture containing table&#10;&#10;Description automatically generated">
            <a:extLst>
              <a:ext uri="{FF2B5EF4-FFF2-40B4-BE49-F238E27FC236}">
                <a16:creationId xmlns:a16="http://schemas.microsoft.com/office/drawing/2014/main" id="{9EA03A37-B1E8-4344-82E2-A9241781E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021173"/>
            <a:ext cx="7162800" cy="4261866"/>
          </a:xfrm>
          <a:prstGeom prst="rect">
            <a:avLst/>
          </a:prstGeom>
          <a:noFill/>
        </p:spPr>
      </p:pic>
    </p:spTree>
    <p:extLst>
      <p:ext uri="{BB962C8B-B14F-4D97-AF65-F5344CB8AC3E}">
        <p14:creationId xmlns:p14="http://schemas.microsoft.com/office/powerpoint/2010/main" val="1033959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MOU</a:t>
            </a:r>
          </a:p>
        </p:txBody>
      </p:sp>
      <p:sp>
        <p:nvSpPr>
          <p:cNvPr id="4" name="TextBox 3">
            <a:extLst>
              <a:ext uri="{FF2B5EF4-FFF2-40B4-BE49-F238E27FC236}">
                <a16:creationId xmlns:a16="http://schemas.microsoft.com/office/drawing/2014/main" id="{BCA904D1-3575-4EE6-8873-0C74C799FF44}"/>
              </a:ext>
            </a:extLst>
          </p:cNvPr>
          <p:cNvSpPr txBox="1"/>
          <p:nvPr/>
        </p:nvSpPr>
        <p:spPr>
          <a:xfrm>
            <a:off x="176571" y="2922846"/>
            <a:ext cx="1071715"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Times New Roman" pitchFamily="18" charset="0"/>
                <a:ea typeface="+mn-ea"/>
                <a:cs typeface="+mn-cs"/>
              </a:rPr>
              <a:t>Chainsaw operator</a:t>
            </a:r>
          </a:p>
        </p:txBody>
      </p:sp>
      <p:sp>
        <p:nvSpPr>
          <p:cNvPr id="9" name="TextBox 8">
            <a:extLst>
              <a:ext uri="{FF2B5EF4-FFF2-40B4-BE49-F238E27FC236}">
                <a16:creationId xmlns:a16="http://schemas.microsoft.com/office/drawing/2014/main" id="{D1827C7D-E1A2-46E7-9470-5EE2FDC84B60}"/>
              </a:ext>
            </a:extLst>
          </p:cNvPr>
          <p:cNvSpPr txBox="1"/>
          <p:nvPr/>
        </p:nvSpPr>
        <p:spPr>
          <a:xfrm>
            <a:off x="6169785" y="2052774"/>
            <a:ext cx="1206874"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Times New Roman" pitchFamily="18" charset="0"/>
                <a:ea typeface="+mn-ea"/>
                <a:cs typeface="+mn-cs"/>
              </a:rPr>
              <a:t>Forwarder</a:t>
            </a:r>
          </a:p>
        </p:txBody>
      </p:sp>
      <p:sp>
        <p:nvSpPr>
          <p:cNvPr id="10" name="TextBox 9">
            <a:extLst>
              <a:ext uri="{FF2B5EF4-FFF2-40B4-BE49-F238E27FC236}">
                <a16:creationId xmlns:a16="http://schemas.microsoft.com/office/drawing/2014/main" id="{0AE565A1-4FEF-4DF9-B967-68B2397BE664}"/>
              </a:ext>
            </a:extLst>
          </p:cNvPr>
          <p:cNvSpPr txBox="1"/>
          <p:nvPr/>
        </p:nvSpPr>
        <p:spPr>
          <a:xfrm>
            <a:off x="4508090" y="6202223"/>
            <a:ext cx="107171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Times New Roman" pitchFamily="18" charset="0"/>
                <a:ea typeface="+mn-ea"/>
                <a:cs typeface="+mn-cs"/>
              </a:rPr>
              <a:t>Harvester</a:t>
            </a:r>
          </a:p>
        </p:txBody>
      </p:sp>
      <p:sp>
        <p:nvSpPr>
          <p:cNvPr id="11" name="TextBox 10">
            <a:extLst>
              <a:ext uri="{FF2B5EF4-FFF2-40B4-BE49-F238E27FC236}">
                <a16:creationId xmlns:a16="http://schemas.microsoft.com/office/drawing/2014/main" id="{7BF32CF1-ACBE-44C8-A996-A2D18504C66C}"/>
              </a:ext>
            </a:extLst>
          </p:cNvPr>
          <p:cNvSpPr txBox="1"/>
          <p:nvPr/>
        </p:nvSpPr>
        <p:spPr>
          <a:xfrm>
            <a:off x="6651022" y="5242215"/>
            <a:ext cx="107171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Times New Roman" pitchFamily="18" charset="0"/>
                <a:ea typeface="+mn-ea"/>
                <a:cs typeface="+mn-cs"/>
              </a:rPr>
              <a:t>Hauliers</a:t>
            </a:r>
          </a:p>
        </p:txBody>
      </p:sp>
      <p:sp>
        <p:nvSpPr>
          <p:cNvPr id="13" name="TextBox 12">
            <a:extLst>
              <a:ext uri="{FF2B5EF4-FFF2-40B4-BE49-F238E27FC236}">
                <a16:creationId xmlns:a16="http://schemas.microsoft.com/office/drawing/2014/main" id="{DE862352-B900-4DB0-917C-B50836B96391}"/>
              </a:ext>
            </a:extLst>
          </p:cNvPr>
          <p:cNvSpPr txBox="1"/>
          <p:nvPr/>
        </p:nvSpPr>
        <p:spPr>
          <a:xfrm>
            <a:off x="5320780" y="4206774"/>
            <a:ext cx="107171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Times New Roman" pitchFamily="18" charset="0"/>
                <a:ea typeface="+mn-ea"/>
                <a:cs typeface="+mn-cs"/>
              </a:rPr>
              <a:t>Harvester</a:t>
            </a:r>
          </a:p>
        </p:txBody>
      </p:sp>
      <p:sp>
        <p:nvSpPr>
          <p:cNvPr id="14" name="TextBox 13">
            <a:extLst>
              <a:ext uri="{FF2B5EF4-FFF2-40B4-BE49-F238E27FC236}">
                <a16:creationId xmlns:a16="http://schemas.microsoft.com/office/drawing/2014/main" id="{D72E0245-C910-4945-A823-116A9044D014}"/>
              </a:ext>
            </a:extLst>
          </p:cNvPr>
          <p:cNvSpPr txBox="1"/>
          <p:nvPr/>
        </p:nvSpPr>
        <p:spPr>
          <a:xfrm>
            <a:off x="2288894" y="2831729"/>
            <a:ext cx="4577786" cy="1200329"/>
          </a:xfrm>
          <a:prstGeom prst="rect">
            <a:avLst/>
          </a:prstGeom>
          <a:noFill/>
        </p:spPr>
        <p:txBody>
          <a:bodyPr wrap="square">
            <a:spAutoFit/>
          </a:bodyPr>
          <a:lstStyle/>
          <a:p>
            <a:r>
              <a:rPr lang="en-GB" dirty="0">
                <a:hlinkClick r:id="rId3"/>
              </a:rPr>
              <a:t>Memorandum of understanding between HSE, MCA and MAIB - GOV.UK (www.gov.uk)</a:t>
            </a:r>
            <a:endParaRPr lang="en-GB" dirty="0"/>
          </a:p>
        </p:txBody>
      </p:sp>
    </p:spTree>
    <p:extLst>
      <p:ext uri="{BB962C8B-B14F-4D97-AF65-F5344CB8AC3E}">
        <p14:creationId xmlns:p14="http://schemas.microsoft.com/office/powerpoint/2010/main" val="1808246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1C07-CF96-4973-85CB-54EE7D3448AA}"/>
              </a:ext>
            </a:extLst>
          </p:cNvPr>
          <p:cNvSpPr>
            <a:spLocks noGrp="1"/>
          </p:cNvSpPr>
          <p:nvPr>
            <p:ph type="title"/>
          </p:nvPr>
        </p:nvSpPr>
        <p:spPr/>
        <p:txBody>
          <a:bodyPr/>
          <a:lstStyle/>
          <a:p>
            <a:r>
              <a:rPr lang="en-GB" dirty="0"/>
              <a:t>Protection from falling into water</a:t>
            </a:r>
            <a:br>
              <a:rPr lang="en-GB" dirty="0"/>
            </a:br>
            <a:r>
              <a:rPr lang="en-GB" dirty="0"/>
              <a:t>Edge protection</a:t>
            </a:r>
          </a:p>
        </p:txBody>
      </p:sp>
      <p:pic>
        <p:nvPicPr>
          <p:cNvPr id="6" name="Content Placeholder 5" descr="A boat on the water&#10;&#10;Description automatically generated with medium confidence">
            <a:extLst>
              <a:ext uri="{FF2B5EF4-FFF2-40B4-BE49-F238E27FC236}">
                <a16:creationId xmlns:a16="http://schemas.microsoft.com/office/drawing/2014/main" id="{0E1161A3-C8E1-48EB-823E-0A6268A658A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67342" y="1827213"/>
            <a:ext cx="6199716" cy="4649787"/>
          </a:xfrm>
        </p:spPr>
      </p:pic>
    </p:spTree>
    <p:extLst>
      <p:ext uri="{BB962C8B-B14F-4D97-AF65-F5344CB8AC3E}">
        <p14:creationId xmlns:p14="http://schemas.microsoft.com/office/powerpoint/2010/main" val="102603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1C07-CF96-4973-85CB-54EE7D3448AA}"/>
              </a:ext>
            </a:extLst>
          </p:cNvPr>
          <p:cNvSpPr>
            <a:spLocks noGrp="1"/>
          </p:cNvSpPr>
          <p:nvPr>
            <p:ph type="title"/>
          </p:nvPr>
        </p:nvSpPr>
        <p:spPr/>
        <p:txBody>
          <a:bodyPr/>
          <a:lstStyle/>
          <a:p>
            <a:r>
              <a:rPr lang="en-GB" dirty="0"/>
              <a:t>Protection from falling into water</a:t>
            </a:r>
            <a:br>
              <a:rPr lang="en-GB" dirty="0"/>
            </a:br>
            <a:r>
              <a:rPr lang="en-GB" dirty="0"/>
              <a:t>Edge protection</a:t>
            </a:r>
          </a:p>
        </p:txBody>
      </p:sp>
      <p:pic>
        <p:nvPicPr>
          <p:cNvPr id="5" name="Content Placeholder 4" descr="A picture containing text, sky, outdoor, boat&#10;&#10;Description automatically generated">
            <a:extLst>
              <a:ext uri="{FF2B5EF4-FFF2-40B4-BE49-F238E27FC236}">
                <a16:creationId xmlns:a16="http://schemas.microsoft.com/office/drawing/2014/main" id="{2FE27274-5D96-41DA-B519-8C9639B7274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0586" y="1827213"/>
            <a:ext cx="6193228" cy="4649787"/>
          </a:xfrm>
        </p:spPr>
      </p:pic>
    </p:spTree>
    <p:extLst>
      <p:ext uri="{BB962C8B-B14F-4D97-AF65-F5344CB8AC3E}">
        <p14:creationId xmlns:p14="http://schemas.microsoft.com/office/powerpoint/2010/main" val="687744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1C07-CF96-4973-85CB-54EE7D3448AA}"/>
              </a:ext>
            </a:extLst>
          </p:cNvPr>
          <p:cNvSpPr>
            <a:spLocks noGrp="1"/>
          </p:cNvSpPr>
          <p:nvPr>
            <p:ph type="title"/>
          </p:nvPr>
        </p:nvSpPr>
        <p:spPr/>
        <p:txBody>
          <a:bodyPr/>
          <a:lstStyle/>
          <a:p>
            <a:r>
              <a:rPr lang="en-GB" dirty="0"/>
              <a:t>Protection from falling into water</a:t>
            </a:r>
            <a:br>
              <a:rPr lang="en-GB" dirty="0"/>
            </a:br>
            <a:r>
              <a:rPr lang="en-GB" dirty="0"/>
              <a:t>Edge protection</a:t>
            </a:r>
          </a:p>
        </p:txBody>
      </p:sp>
      <p:pic>
        <p:nvPicPr>
          <p:cNvPr id="6" name="Content Placeholder 5" descr="A picture containing sky, outdoor, water, boat&#10;&#10;Description automatically generated">
            <a:extLst>
              <a:ext uri="{FF2B5EF4-FFF2-40B4-BE49-F238E27FC236}">
                <a16:creationId xmlns:a16="http://schemas.microsoft.com/office/drawing/2014/main" id="{BB0E1655-CE8B-460E-9AA3-C115D0B5C2C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67342" y="1827213"/>
            <a:ext cx="6199716" cy="4649787"/>
          </a:xfrm>
        </p:spPr>
      </p:pic>
    </p:spTree>
    <p:extLst>
      <p:ext uri="{BB962C8B-B14F-4D97-AF65-F5344CB8AC3E}">
        <p14:creationId xmlns:p14="http://schemas.microsoft.com/office/powerpoint/2010/main" val="3844335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1C07-CF96-4973-85CB-54EE7D3448AA}"/>
              </a:ext>
            </a:extLst>
          </p:cNvPr>
          <p:cNvSpPr>
            <a:spLocks noGrp="1"/>
          </p:cNvSpPr>
          <p:nvPr>
            <p:ph type="title"/>
          </p:nvPr>
        </p:nvSpPr>
        <p:spPr/>
        <p:txBody>
          <a:bodyPr/>
          <a:lstStyle/>
          <a:p>
            <a:r>
              <a:rPr lang="en-GB" dirty="0"/>
              <a:t>Protection from falling into water</a:t>
            </a:r>
            <a:br>
              <a:rPr lang="en-GB" dirty="0"/>
            </a:br>
            <a:r>
              <a:rPr lang="en-GB" dirty="0"/>
              <a:t>Edge protection?</a:t>
            </a:r>
          </a:p>
        </p:txBody>
      </p:sp>
      <p:pic>
        <p:nvPicPr>
          <p:cNvPr id="6" name="Content Placeholder 5" descr="A picture containing sky, outdoor, water, boat&#10;&#10;Description automatically generated">
            <a:extLst>
              <a:ext uri="{FF2B5EF4-FFF2-40B4-BE49-F238E27FC236}">
                <a16:creationId xmlns:a16="http://schemas.microsoft.com/office/drawing/2014/main" id="{FFF7F0EE-6124-430E-8BB0-AF6490CA05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3052" y="1992921"/>
            <a:ext cx="8557896" cy="4095362"/>
          </a:xfrm>
        </p:spPr>
      </p:pic>
    </p:spTree>
    <p:extLst>
      <p:ext uri="{BB962C8B-B14F-4D97-AF65-F5344CB8AC3E}">
        <p14:creationId xmlns:p14="http://schemas.microsoft.com/office/powerpoint/2010/main" val="3338743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1C07-CF96-4973-85CB-54EE7D3448AA}"/>
              </a:ext>
            </a:extLst>
          </p:cNvPr>
          <p:cNvSpPr>
            <a:spLocks noGrp="1"/>
          </p:cNvSpPr>
          <p:nvPr>
            <p:ph type="title"/>
          </p:nvPr>
        </p:nvSpPr>
        <p:spPr/>
        <p:txBody>
          <a:bodyPr/>
          <a:lstStyle/>
          <a:p>
            <a:r>
              <a:rPr lang="en-GB" dirty="0"/>
              <a:t>Protection from falling into water</a:t>
            </a:r>
            <a:br>
              <a:rPr lang="en-GB" dirty="0"/>
            </a:br>
            <a:r>
              <a:rPr lang="en-GB" dirty="0"/>
              <a:t>Edge protection?</a:t>
            </a:r>
          </a:p>
        </p:txBody>
      </p:sp>
      <p:pic>
        <p:nvPicPr>
          <p:cNvPr id="5" name="Content Placeholder 4" descr="A picture containing outdoor&#10;&#10;Description automatically generated">
            <a:extLst>
              <a:ext uri="{FF2B5EF4-FFF2-40B4-BE49-F238E27FC236}">
                <a16:creationId xmlns:a16="http://schemas.microsoft.com/office/drawing/2014/main" id="{8A273513-0825-44C7-9845-B4550BFAD14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67342" y="1827213"/>
            <a:ext cx="6199716" cy="4649787"/>
          </a:xfrm>
        </p:spPr>
      </p:pic>
    </p:spTree>
    <p:extLst>
      <p:ext uri="{BB962C8B-B14F-4D97-AF65-F5344CB8AC3E}">
        <p14:creationId xmlns:p14="http://schemas.microsoft.com/office/powerpoint/2010/main" val="2567987691"/>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826F35F8DE6D4980707BE3E4D4826D" ma:contentTypeVersion="13" ma:contentTypeDescription="Create a new document." ma:contentTypeScope="" ma:versionID="f502f0744105ad1f73f0813bcc082ce5">
  <xsd:schema xmlns:xsd="http://www.w3.org/2001/XMLSchema" xmlns:xs="http://www.w3.org/2001/XMLSchema" xmlns:p="http://schemas.microsoft.com/office/2006/metadata/properties" xmlns:ns2="6e6f7b50-7e2e-43de-9754-2847fcdf36c2" xmlns:ns3="a1ac35c1-1cd2-4d29-b3b6-2dadcb60a303" xmlns:ns4="8a771ac8-99cd-4ae3-841c-0a4f509fc6d0" targetNamespace="http://schemas.microsoft.com/office/2006/metadata/properties" ma:root="true" ma:fieldsID="7cc741811af717a59712f379d0d14deb" ns2:_="" ns3:_="" ns4:_="">
    <xsd:import namespace="6e6f7b50-7e2e-43de-9754-2847fcdf36c2"/>
    <xsd:import namespace="a1ac35c1-1cd2-4d29-b3b6-2dadcb60a303"/>
    <xsd:import namespace="8a771ac8-99cd-4ae3-841c-0a4f509fc6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6f7b50-7e2e-43de-9754-2847fcdf36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5c58c4f-bea6-4a7f-8aac-9ad0a32ea13f"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ac35c1-1cd2-4d29-b3b6-2dadcb60a30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771ac8-99cd-4ae3-841c-0a4f509fc6d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314bcd4-fb12-41d1-ae8b-03ac354d1910}" ma:internalName="TaxCatchAll" ma:showField="CatchAllData" ma:web="a1ac35c1-1cd2-4d29-b3b6-2dadcb60a3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a771ac8-99cd-4ae3-841c-0a4f509fc6d0" xsi:nil="true"/>
    <lcf76f155ced4ddcb4097134ff3c332f xmlns="6e6f7b50-7e2e-43de-9754-2847fcdf36c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E5D83D3-0531-4BB8-B552-0F82376279B8}">
  <ds:schemaRefs>
    <ds:schemaRef ds:uri="http://schemas.microsoft.com/sharepoint/v3/contenttype/forms"/>
  </ds:schemaRefs>
</ds:datastoreItem>
</file>

<file path=customXml/itemProps2.xml><?xml version="1.0" encoding="utf-8"?>
<ds:datastoreItem xmlns:ds="http://schemas.openxmlformats.org/officeDocument/2006/customXml" ds:itemID="{E07716EE-E2A5-4617-9A8D-4D60718BB4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6f7b50-7e2e-43de-9754-2847fcdf36c2"/>
    <ds:schemaRef ds:uri="a1ac35c1-1cd2-4d29-b3b6-2dadcb60a303"/>
    <ds:schemaRef ds:uri="8a771ac8-99cd-4ae3-841c-0a4f509fc6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AF5644-D8C4-4F77-81AA-10887B78D0EB}">
  <ds:schemaRefs>
    <ds:schemaRef ds:uri="http://schemas.microsoft.com/office/2006/metadata/properties"/>
    <ds:schemaRef ds:uri="a1ac35c1-1cd2-4d29-b3b6-2dadcb60a303"/>
    <ds:schemaRef ds:uri="http://purl.org/dc/terms/"/>
    <ds:schemaRef ds:uri="6e6f7b50-7e2e-43de-9754-2847fcdf36c2"/>
    <ds:schemaRef ds:uri="http://purl.org/dc/dcmitype/"/>
    <ds:schemaRef ds:uri="8a771ac8-99cd-4ae3-841c-0a4f509fc6d0"/>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11974</TotalTime>
  <Words>591</Words>
  <Application>Microsoft Office PowerPoint</Application>
  <PresentationFormat>On-screen Show (4:3)</PresentationFormat>
  <Paragraphs>51</Paragraphs>
  <Slides>16</Slides>
  <Notes>16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1" baseType="lpstr">
      <vt:lpstr>Arial</vt:lpstr>
      <vt:lpstr>L Helvetica Light</vt:lpstr>
      <vt:lpstr>Times New Roman</vt:lpstr>
      <vt:lpstr>Default Design</vt:lpstr>
      <vt:lpstr>Photo Editor Photo</vt:lpstr>
      <vt:lpstr>Aquaculture Safety Focus 2022    </vt:lpstr>
      <vt:lpstr>Aquaculture: A Risky Business</vt:lpstr>
      <vt:lpstr>Aquaculture: A Risky Business</vt:lpstr>
      <vt:lpstr>MOU</vt:lpstr>
      <vt:lpstr>Protection from falling into water Edge protection</vt:lpstr>
      <vt:lpstr>Protection from falling into water Edge protection</vt:lpstr>
      <vt:lpstr>Protection from falling into water Edge protection</vt:lpstr>
      <vt:lpstr>Protection from falling into water Edge protection?</vt:lpstr>
      <vt:lpstr>Protection from falling into water Edge protection?</vt:lpstr>
      <vt:lpstr>Protection from falling into water Legal requirements and guidance Edge protection?</vt:lpstr>
      <vt:lpstr>Edge/fender protection</vt:lpstr>
      <vt:lpstr>Man over board </vt:lpstr>
      <vt:lpstr>Personal location device </vt:lpstr>
      <vt:lpstr>Drills</vt:lpstr>
      <vt:lpstr>Recovery </vt:lpstr>
      <vt:lpstr>RA/work instruction/procedures  and industry guidance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Gostick</dc:creator>
  <cp:lastModifiedBy>David McKeown</cp:lastModifiedBy>
  <cp:revision>6</cp:revision>
  <cp:lastPrinted>2018-10-30T09:20:27Z</cp:lastPrinted>
  <dcterms:created xsi:type="dcterms:W3CDTF">2005-01-26T16:59:27Z</dcterms:created>
  <dcterms:modified xsi:type="dcterms:W3CDTF">2022-09-06T10:29:55Z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0x010100E9826F35F8DE6D4980707BE3E4D4826D</vt:lpwstr>
  </property>
</Properties>
</file>